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jpeg"/>
  <Override PartName="/ppt/media/image31.jpg" ContentType="image/jpeg"/>
  <Override PartName="/ppt/media/image32.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3"/>
  </p:notesMasterIdLst>
  <p:sldIdLst>
    <p:sldId id="256" r:id="rId5"/>
    <p:sldId id="270" r:id="rId6"/>
    <p:sldId id="260" r:id="rId7"/>
    <p:sldId id="282" r:id="rId8"/>
    <p:sldId id="283" r:id="rId9"/>
    <p:sldId id="284" r:id="rId10"/>
    <p:sldId id="257" r:id="rId11"/>
    <p:sldId id="259" r:id="rId12"/>
    <p:sldId id="258" r:id="rId13"/>
    <p:sldId id="261" r:id="rId14"/>
    <p:sldId id="262" r:id="rId15"/>
    <p:sldId id="263" r:id="rId16"/>
    <p:sldId id="266" r:id="rId17"/>
    <p:sldId id="269" r:id="rId18"/>
    <p:sldId id="268" r:id="rId19"/>
    <p:sldId id="265" r:id="rId20"/>
    <p:sldId id="264" r:id="rId21"/>
    <p:sldId id="267" r:id="rId22"/>
    <p:sldId id="271" r:id="rId23"/>
    <p:sldId id="272" r:id="rId24"/>
    <p:sldId id="273" r:id="rId25"/>
    <p:sldId id="274" r:id="rId26"/>
    <p:sldId id="275" r:id="rId27"/>
    <p:sldId id="276" r:id="rId28"/>
    <p:sldId id="277" r:id="rId29"/>
    <p:sldId id="278" r:id="rId30"/>
    <p:sldId id="279" r:id="rId31"/>
    <p:sldId id="280" r:id="rId32"/>
  </p:sldIdLst>
  <p:sldSz cx="18288000" cy="10287000"/>
  <p:notesSz cx="6858000" cy="9144000"/>
  <p:embeddedFontLst>
    <p:embeddedFont>
      <p:font typeface="Ubuntu" panose="020B0504030602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F5009-A0CF-392D-9524-639D08233EB7}" v="16" dt="2025-03-12T06:53:52.392"/>
  </p1510:revLst>
</p1510:revInfo>
</file>

<file path=ppt/tableStyles.xml><?xml version="1.0" encoding="utf-8"?>
<a:tblStyleLst xmlns:a="http://schemas.openxmlformats.org/drawingml/2006/main" def="{1244BE32-E64F-4976-8CBC-0B26FC2343A4}">
  <a:tblStyle styleId="{1244BE32-E64F-4976-8CBC-0B26FC2343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7" autoAdjust="0"/>
  </p:normalViewPr>
  <p:slideViewPr>
    <p:cSldViewPr snapToGrid="0">
      <p:cViewPr varScale="1">
        <p:scale>
          <a:sx n="40" d="100"/>
          <a:sy n="40" d="100"/>
        </p:scale>
        <p:origin x="90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Sy Doan 20223910" userId="S::doan.ds223910@sis.hust.edu.vn::d4ef708f-6422-4e99-8d6d-9bc1dbbdcbee" providerId="AD" clId="Web-{52FF5009-A0CF-392D-9524-639D08233EB7}"/>
    <pc:docChg chg="modSld">
      <pc:chgData name="Dinh Sy Doan 20223910" userId="S::doan.ds223910@sis.hust.edu.vn::d4ef708f-6422-4e99-8d6d-9bc1dbbdcbee" providerId="AD" clId="Web-{52FF5009-A0CF-392D-9524-639D08233EB7}" dt="2025-03-12T06:53:52.392" v="5"/>
      <pc:docMkLst>
        <pc:docMk/>
      </pc:docMkLst>
      <pc:sldChg chg="addSp delSp modSp">
        <pc:chgData name="Dinh Sy Doan 20223910" userId="S::doan.ds223910@sis.hust.edu.vn::d4ef708f-6422-4e99-8d6d-9bc1dbbdcbee" providerId="AD" clId="Web-{52FF5009-A0CF-392D-9524-639D08233EB7}" dt="2025-03-12T06:53:36.985" v="4"/>
        <pc:sldMkLst>
          <pc:docMk/>
          <pc:sldMk cId="0" sldId="270"/>
        </pc:sldMkLst>
        <pc:picChg chg="add del mod">
          <ac:chgData name="Dinh Sy Doan 20223910" userId="S::doan.ds223910@sis.hust.edu.vn::d4ef708f-6422-4e99-8d6d-9bc1dbbdcbee" providerId="AD" clId="Web-{52FF5009-A0CF-392D-9524-639D08233EB7}" dt="2025-03-12T06:53:17.969" v="3"/>
          <ac:picMkLst>
            <pc:docMk/>
            <pc:sldMk cId="0" sldId="270"/>
            <ac:picMk id="2" creationId="{9AA42E1E-FA34-BE04-6424-8ECD779187E1}"/>
          </ac:picMkLst>
        </pc:picChg>
        <pc:picChg chg="mod">
          <ac:chgData name="Dinh Sy Doan 20223910" userId="S::doan.ds223910@sis.hust.edu.vn::d4ef708f-6422-4e99-8d6d-9bc1dbbdcbee" providerId="AD" clId="Web-{52FF5009-A0CF-392D-9524-639D08233EB7}" dt="2025-03-12T06:53:36.985" v="4"/>
          <ac:picMkLst>
            <pc:docMk/>
            <pc:sldMk cId="0" sldId="270"/>
            <ac:picMk id="349" creationId="{00000000-0000-0000-0000-000000000000}"/>
          </ac:picMkLst>
        </pc:picChg>
      </pc:sldChg>
      <pc:sldChg chg="modSp">
        <pc:chgData name="Dinh Sy Doan 20223910" userId="S::doan.ds223910@sis.hust.edu.vn::d4ef708f-6422-4e99-8d6d-9bc1dbbdcbee" providerId="AD" clId="Web-{52FF5009-A0CF-392D-9524-639D08233EB7}" dt="2025-03-12T06:53:52.392" v="5"/>
        <pc:sldMkLst>
          <pc:docMk/>
          <pc:sldMk cId="828559871" sldId="283"/>
        </pc:sldMkLst>
        <pc:picChg chg="mod">
          <ac:chgData name="Dinh Sy Doan 20223910" userId="S::doan.ds223910@sis.hust.edu.vn::d4ef708f-6422-4e99-8d6d-9bc1dbbdcbee" providerId="AD" clId="Web-{52FF5009-A0CF-392D-9524-639D08233EB7}" dt="2025-03-12T06:53:52.392" v="5"/>
          <ac:picMkLst>
            <pc:docMk/>
            <pc:sldMk cId="828559871" sldId="283"/>
            <ac:picMk id="3" creationId="{F68C1777-FE9F-8118-55FE-A238C4B9C0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81e5b8c95d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181e5b8c95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878E0076-C079-F31A-7B59-C1A041DB457A}"/>
            </a:ext>
          </a:extLst>
        </p:cNvPr>
        <p:cNvGrpSpPr/>
        <p:nvPr/>
      </p:nvGrpSpPr>
      <p:grpSpPr>
        <a:xfrm>
          <a:off x="0" y="0"/>
          <a:ext cx="0" cy="0"/>
          <a:chOff x="0" y="0"/>
          <a:chExt cx="0" cy="0"/>
        </a:xfrm>
      </p:grpSpPr>
      <p:sp>
        <p:nvSpPr>
          <p:cNvPr id="139" name="Google Shape;139;p5:notes">
            <a:extLst>
              <a:ext uri="{FF2B5EF4-FFF2-40B4-BE49-F238E27FC236}">
                <a16:creationId xmlns:a16="http://schemas.microsoft.com/office/drawing/2014/main" id="{C7221D6B-B3D5-B9D6-3C67-F5B584572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a:extLst>
              <a:ext uri="{FF2B5EF4-FFF2-40B4-BE49-F238E27FC236}">
                <a16:creationId xmlns:a16="http://schemas.microsoft.com/office/drawing/2014/main" id="{F9A36783-4380-AF30-9372-43EB21EC2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14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6A2488BB-13EA-96EC-C4A3-283CEF062DF7}"/>
            </a:ext>
          </a:extLst>
        </p:cNvPr>
        <p:cNvGrpSpPr/>
        <p:nvPr/>
      </p:nvGrpSpPr>
      <p:grpSpPr>
        <a:xfrm>
          <a:off x="0" y="0"/>
          <a:ext cx="0" cy="0"/>
          <a:chOff x="0" y="0"/>
          <a:chExt cx="0" cy="0"/>
        </a:xfrm>
      </p:grpSpPr>
      <p:sp>
        <p:nvSpPr>
          <p:cNvPr id="139" name="Google Shape;139;p5:notes">
            <a:extLst>
              <a:ext uri="{FF2B5EF4-FFF2-40B4-BE49-F238E27FC236}">
                <a16:creationId xmlns:a16="http://schemas.microsoft.com/office/drawing/2014/main" id="{7AC3F344-EC1D-E227-EFA2-6D383263D1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a:extLst>
              <a:ext uri="{FF2B5EF4-FFF2-40B4-BE49-F238E27FC236}">
                <a16:creationId xmlns:a16="http://schemas.microsoft.com/office/drawing/2014/main" id="{49484F50-FEEE-4C8B-BB9A-BA4006F74F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96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4C96BDBF-632C-7F16-96C6-95F6005B073F}"/>
            </a:ext>
          </a:extLst>
        </p:cNvPr>
        <p:cNvGrpSpPr/>
        <p:nvPr/>
      </p:nvGrpSpPr>
      <p:grpSpPr>
        <a:xfrm>
          <a:off x="0" y="0"/>
          <a:ext cx="0" cy="0"/>
          <a:chOff x="0" y="0"/>
          <a:chExt cx="0" cy="0"/>
        </a:xfrm>
      </p:grpSpPr>
      <p:sp>
        <p:nvSpPr>
          <p:cNvPr id="139" name="Google Shape;139;p5:notes">
            <a:extLst>
              <a:ext uri="{FF2B5EF4-FFF2-40B4-BE49-F238E27FC236}">
                <a16:creationId xmlns:a16="http://schemas.microsoft.com/office/drawing/2014/main" id="{F83680F4-E5B9-FC83-A6A7-15BC6C8CC7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a:extLst>
              <a:ext uri="{FF2B5EF4-FFF2-40B4-BE49-F238E27FC236}">
                <a16:creationId xmlns:a16="http://schemas.microsoft.com/office/drawing/2014/main" id="{CBE51E1A-5154-6152-6644-FC0ABED0F9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00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37.png"/><Relationship Id="rId12" Type="http://schemas.openxmlformats.org/officeDocument/2006/relationships/image" Target="../media/image26.png"/><Relationship Id="rId17" Type="http://schemas.openxmlformats.org/officeDocument/2006/relationships/image" Target="../media/image20.png"/><Relationship Id="rId2" Type="http://schemas.openxmlformats.org/officeDocument/2006/relationships/notesSlide" Target="../notesSlides/notesSlide25.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25.png"/><Relationship Id="rId5" Type="http://schemas.openxmlformats.org/officeDocument/2006/relationships/image" Target="../media/image35.png"/><Relationship Id="rId15" Type="http://schemas.openxmlformats.org/officeDocument/2006/relationships/image" Target="../media/image3.png"/><Relationship Id="rId10" Type="http://schemas.openxmlformats.org/officeDocument/2006/relationships/image" Target="../media/image23.png"/><Relationship Id="rId19" Type="http://schemas.openxmlformats.org/officeDocument/2006/relationships/image" Target="../media/image28.png"/><Relationship Id="rId4" Type="http://schemas.openxmlformats.org/officeDocument/2006/relationships/image" Target="../media/image34.png"/><Relationship Id="rId9" Type="http://schemas.openxmlformats.org/officeDocument/2006/relationships/image" Target="../media/image10.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6.xml"/><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45.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15.png"/><Relationship Id="rId26" Type="http://schemas.openxmlformats.org/officeDocument/2006/relationships/image" Target="../media/image76.png"/><Relationship Id="rId39" Type="http://schemas.openxmlformats.org/officeDocument/2006/relationships/image" Target="../media/image88.png"/><Relationship Id="rId21" Type="http://schemas.openxmlformats.org/officeDocument/2006/relationships/image" Target="../media/image71.png"/><Relationship Id="rId34" Type="http://schemas.openxmlformats.org/officeDocument/2006/relationships/image" Target="../media/image83.png"/><Relationship Id="rId7" Type="http://schemas.openxmlformats.org/officeDocument/2006/relationships/image" Target="../media/image59.png"/><Relationship Id="rId2" Type="http://schemas.openxmlformats.org/officeDocument/2006/relationships/notesSlide" Target="../notesSlides/notesSlide27.xml"/><Relationship Id="rId16" Type="http://schemas.openxmlformats.org/officeDocument/2006/relationships/image" Target="../media/image68.png"/><Relationship Id="rId20" Type="http://schemas.openxmlformats.org/officeDocument/2006/relationships/image" Target="../media/image17.png"/><Relationship Id="rId29" Type="http://schemas.openxmlformats.org/officeDocument/2006/relationships/image" Target="../media/image79.png"/><Relationship Id="rId41"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5.png"/><Relationship Id="rId10" Type="http://schemas.openxmlformats.org/officeDocument/2006/relationships/image" Target="../media/image62.png"/><Relationship Id="rId19" Type="http://schemas.openxmlformats.org/officeDocument/2006/relationships/image" Target="../media/image70.png"/><Relationship Id="rId31" Type="http://schemas.openxmlformats.org/officeDocument/2006/relationships/image" Target="../media/image8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4.png"/><Relationship Id="rId8" Type="http://schemas.openxmlformats.org/officeDocument/2006/relationships/image" Target="../media/image60.png"/><Relationship Id="rId3" Type="http://schemas.openxmlformats.org/officeDocument/2006/relationships/image" Target="../media/image55.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5.png"/><Relationship Id="rId33" Type="http://schemas.openxmlformats.org/officeDocument/2006/relationships/image" Target="../media/image16.png"/><Relationship Id="rId38"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321704" y="-3935391"/>
            <a:ext cx="7835660" cy="7870782"/>
            <a:chOff x="1813" y="0"/>
            <a:chExt cx="809173" cy="812800"/>
          </a:xfrm>
        </p:grpSpPr>
        <p:sp>
          <p:nvSpPr>
            <p:cNvPr id="85" name="Google Shape;85;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4480994" y="3158114"/>
            <a:ext cx="8518024" cy="8556205"/>
            <a:chOff x="1813" y="0"/>
            <a:chExt cx="809173" cy="812800"/>
          </a:xfrm>
        </p:grpSpPr>
        <p:sp>
          <p:nvSpPr>
            <p:cNvPr id="88" name="Google Shape;88;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3"/>
          <p:cNvPicPr preferRelativeResize="0"/>
          <p:nvPr/>
        </p:nvPicPr>
        <p:blipFill rotWithShape="1">
          <a:blip r:embed="rId3">
            <a:alphaModFix/>
          </a:blip>
          <a:srcRect/>
          <a:stretch/>
        </p:blipFill>
        <p:spPr>
          <a:xfrm rot="1375103">
            <a:off x="10600208" y="1214198"/>
            <a:ext cx="1315811" cy="1791327"/>
          </a:xfrm>
          <a:prstGeom prst="rect">
            <a:avLst/>
          </a:prstGeom>
          <a:noFill/>
          <a:ln>
            <a:noFill/>
          </a:ln>
        </p:spPr>
      </p:pic>
      <p:pic>
        <p:nvPicPr>
          <p:cNvPr id="91" name="Google Shape;91;p13"/>
          <p:cNvPicPr preferRelativeResize="0"/>
          <p:nvPr/>
        </p:nvPicPr>
        <p:blipFill rotWithShape="1">
          <a:blip r:embed="rId4">
            <a:alphaModFix/>
          </a:blip>
          <a:srcRect/>
          <a:stretch/>
        </p:blipFill>
        <p:spPr>
          <a:xfrm rot="7420788">
            <a:off x="15830851" y="761504"/>
            <a:ext cx="811074" cy="1300556"/>
          </a:xfrm>
          <a:prstGeom prst="rect">
            <a:avLst/>
          </a:prstGeom>
          <a:noFill/>
          <a:ln>
            <a:noFill/>
          </a:ln>
        </p:spPr>
      </p:pic>
      <p:sp>
        <p:nvSpPr>
          <p:cNvPr id="93" name="Google Shape;93;p13"/>
          <p:cNvSpPr txBox="1"/>
          <p:nvPr/>
        </p:nvSpPr>
        <p:spPr>
          <a:xfrm>
            <a:off x="868257" y="1213019"/>
            <a:ext cx="12915273"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a:solidFill>
                  <a:srgbClr val="F28383"/>
                </a:solidFill>
                <a:latin typeface="Times New Roman" panose="02020603050405020304" pitchFamily="18" charset="0"/>
                <a:cs typeface="Times New Roman" panose="02020603050405020304" pitchFamily="18" charset="0"/>
                <a:sym typeface="Ubuntu"/>
              </a:rPr>
              <a:t>Đề tài: Phần mềm quản lí nhân sự</a:t>
            </a:r>
            <a:endParaRPr sz="8000">
              <a:solidFill>
                <a:srgbClr val="F28383"/>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627091" y="3517109"/>
            <a:ext cx="9812670"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1" i="0" u="none" strike="noStrike" cap="none">
                <a:solidFill>
                  <a:schemeClr val="dk1"/>
                </a:solidFill>
                <a:latin typeface="Times New Roman" panose="02020603050405020304" pitchFamily="18" charset="0"/>
                <a:ea typeface="Ubuntu"/>
                <a:cs typeface="Times New Roman" panose="02020603050405020304" pitchFamily="18" charset="0"/>
                <a:sym typeface="Ubuntu"/>
              </a:rPr>
              <a:t>Giảng viên hướng dẫn: PGS.TS Vũ Hải</a:t>
            </a:r>
            <a:endParaRPr b="1">
              <a:solidFill>
                <a:schemeClr val="dk1"/>
              </a:solidFill>
              <a:latin typeface="Times New Roman" panose="02020603050405020304" pitchFamily="18" charset="0"/>
              <a:cs typeface="Times New Roman" panose="02020603050405020304" pitchFamily="18" charset="0"/>
            </a:endParaRPr>
          </a:p>
        </p:txBody>
      </p:sp>
      <p:pic>
        <p:nvPicPr>
          <p:cNvPr id="95" name="Google Shape;95;p13"/>
          <p:cNvPicPr preferRelativeResize="0"/>
          <p:nvPr/>
        </p:nvPicPr>
        <p:blipFill rotWithShape="1">
          <a:blip r:embed="rId5">
            <a:alphaModFix/>
          </a:blip>
          <a:srcRect l="15004" r="16134" b="4743"/>
          <a:stretch/>
        </p:blipFill>
        <p:spPr>
          <a:xfrm>
            <a:off x="9279342" y="1829905"/>
            <a:ext cx="9310536" cy="7244076"/>
          </a:xfrm>
          <a:prstGeom prst="rect">
            <a:avLst/>
          </a:prstGeom>
          <a:noFill/>
          <a:ln>
            <a:noFill/>
          </a:ln>
        </p:spPr>
      </p:pic>
      <p:sp>
        <p:nvSpPr>
          <p:cNvPr id="2" name="Google Shape;94;p13">
            <a:extLst>
              <a:ext uri="{FF2B5EF4-FFF2-40B4-BE49-F238E27FC236}">
                <a16:creationId xmlns:a16="http://schemas.microsoft.com/office/drawing/2014/main" id="{C122F728-BD3C-884E-B275-16142DB9EA61}"/>
              </a:ext>
            </a:extLst>
          </p:cNvPr>
          <p:cNvSpPr txBox="1"/>
          <p:nvPr/>
        </p:nvSpPr>
        <p:spPr>
          <a:xfrm>
            <a:off x="501388" y="5451943"/>
            <a:ext cx="8777954" cy="325012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4400">
                <a:solidFill>
                  <a:schemeClr val="dk1"/>
                </a:solidFill>
              </a:rPr>
              <a:t>Môn học : Kỹ thuật phần mềm ứng dụng</a:t>
            </a:r>
            <a:br>
              <a:rPr lang="en-US" sz="4400">
                <a:solidFill>
                  <a:schemeClr val="dk1"/>
                </a:solidFill>
              </a:rPr>
            </a:br>
            <a:r>
              <a:rPr lang="en-US" sz="4400">
                <a:solidFill>
                  <a:schemeClr val="dk1"/>
                </a:solidFill>
              </a:rPr>
              <a:t>Mã lớp :158176</a:t>
            </a:r>
            <a:br>
              <a:rPr lang="en-US" sz="4400">
                <a:solidFill>
                  <a:schemeClr val="dk1"/>
                </a:solidFill>
              </a:rPr>
            </a:br>
            <a:r>
              <a:rPr lang="en-US" sz="4400">
                <a:solidFill>
                  <a:schemeClr val="dk1"/>
                </a:solidFill>
              </a:rPr>
              <a:t>Nhóm : 22</a:t>
            </a:r>
            <a:endParaRPr sz="4400">
              <a:solidFill>
                <a:schemeClr val="dk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54"/>
        <p:cNvGrpSpPr/>
        <p:nvPr/>
      </p:nvGrpSpPr>
      <p:grpSpPr>
        <a:xfrm>
          <a:off x="0" y="0"/>
          <a:ext cx="0" cy="0"/>
          <a:chOff x="0" y="0"/>
          <a:chExt cx="0" cy="0"/>
        </a:xfrm>
      </p:grpSpPr>
      <p:grpSp>
        <p:nvGrpSpPr>
          <p:cNvPr id="155" name="Google Shape;155;p18"/>
          <p:cNvGrpSpPr/>
          <p:nvPr/>
        </p:nvGrpSpPr>
        <p:grpSpPr>
          <a:xfrm>
            <a:off x="-2103898" y="5804259"/>
            <a:ext cx="5517120" cy="5541850"/>
            <a:chOff x="1813" y="0"/>
            <a:chExt cx="809173" cy="812800"/>
          </a:xfrm>
        </p:grpSpPr>
        <p:sp>
          <p:nvSpPr>
            <p:cNvPr id="156" name="Google Shape;15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8"/>
          <p:cNvGrpSpPr/>
          <p:nvPr/>
        </p:nvGrpSpPr>
        <p:grpSpPr>
          <a:xfrm>
            <a:off x="14431938" y="-1336425"/>
            <a:ext cx="5098006" cy="5120857"/>
            <a:chOff x="1813" y="0"/>
            <a:chExt cx="809173" cy="812800"/>
          </a:xfrm>
        </p:grpSpPr>
        <p:sp>
          <p:nvSpPr>
            <p:cNvPr id="159" name="Google Shape;1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8"/>
          <p:cNvGrpSpPr/>
          <p:nvPr/>
        </p:nvGrpSpPr>
        <p:grpSpPr>
          <a:xfrm>
            <a:off x="654665" y="422352"/>
            <a:ext cx="16978669" cy="8446066"/>
            <a:chOff x="0" y="-57150"/>
            <a:chExt cx="4471748" cy="2224478"/>
          </a:xfrm>
        </p:grpSpPr>
        <p:sp>
          <p:nvSpPr>
            <p:cNvPr id="162" name="Google Shape;162;p18"/>
            <p:cNvSpPr/>
            <p:nvPr/>
          </p:nvSpPr>
          <p:spPr>
            <a:xfrm>
              <a:off x="0" y="0"/>
              <a:ext cx="4471748" cy="2167328"/>
            </a:xfrm>
            <a:custGeom>
              <a:avLst/>
              <a:gdLst/>
              <a:ahLst/>
              <a:cxnLst/>
              <a:rect l="l" t="t" r="r" b="b"/>
              <a:pathLst>
                <a:path w="4471748" h="2167328" extrusionOk="0">
                  <a:moveTo>
                    <a:pt x="0" y="0"/>
                  </a:moveTo>
                  <a:lnTo>
                    <a:pt x="4471748" y="0"/>
                  </a:lnTo>
                  <a:lnTo>
                    <a:pt x="4471748" y="2167328"/>
                  </a:lnTo>
                  <a:lnTo>
                    <a:pt x="0" y="2167328"/>
                  </a:lnTo>
                  <a:close/>
                </a:path>
              </a:pathLst>
            </a:custGeom>
            <a:solidFill>
              <a:srgbClr val="A2B85E"/>
            </a:solidFill>
            <a:ln w="47625" cap="flat" cmpd="sng">
              <a:solidFill>
                <a:srgbClr val="333333"/>
              </a:solidFill>
              <a:prstDash val="solid"/>
              <a:round/>
              <a:headEnd type="none" w="sm" len="sm"/>
              <a:tailEnd type="none" w="sm" len="sm"/>
            </a:ln>
          </p:spPr>
          <p:txBody>
            <a:bodyPr/>
            <a:lstStyle/>
            <a:p>
              <a:endParaRPr lang="en-US"/>
            </a:p>
          </p:txBody>
        </p:sp>
        <p:sp>
          <p:nvSpPr>
            <p:cNvPr id="163" name="Google Shape;163;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8"/>
          <p:cNvGrpSpPr/>
          <p:nvPr/>
        </p:nvGrpSpPr>
        <p:grpSpPr>
          <a:xfrm>
            <a:off x="936170" y="715586"/>
            <a:ext cx="16415660" cy="7859598"/>
            <a:chOff x="0" y="-57150"/>
            <a:chExt cx="4323466" cy="2070018"/>
          </a:xfrm>
        </p:grpSpPr>
        <p:sp>
          <p:nvSpPr>
            <p:cNvPr id="165" name="Google Shape;165;p18"/>
            <p:cNvSpPr/>
            <p:nvPr/>
          </p:nvSpPr>
          <p:spPr>
            <a:xfrm>
              <a:off x="0" y="0"/>
              <a:ext cx="4323466" cy="2012868"/>
            </a:xfrm>
            <a:custGeom>
              <a:avLst/>
              <a:gdLst/>
              <a:ahLst/>
              <a:cxnLst/>
              <a:rect l="l" t="t" r="r" b="b"/>
              <a:pathLst>
                <a:path w="4323466" h="2012868" extrusionOk="0">
                  <a:moveTo>
                    <a:pt x="0" y="0"/>
                  </a:moveTo>
                  <a:lnTo>
                    <a:pt x="4323466" y="0"/>
                  </a:lnTo>
                  <a:lnTo>
                    <a:pt x="4323466" y="2012868"/>
                  </a:lnTo>
                  <a:lnTo>
                    <a:pt x="0" y="2012868"/>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66" name="Google Shape;166;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8"/>
          <p:cNvGrpSpPr/>
          <p:nvPr/>
        </p:nvGrpSpPr>
        <p:grpSpPr>
          <a:xfrm>
            <a:off x="1732034" y="1629858"/>
            <a:ext cx="9210168" cy="6210976"/>
            <a:chOff x="0" y="47625"/>
            <a:chExt cx="12578368" cy="8281303"/>
          </a:xfrm>
        </p:grpSpPr>
        <p:sp>
          <p:nvSpPr>
            <p:cNvPr id="168" name="Google Shape;168;p18"/>
            <p:cNvSpPr txBox="1"/>
            <p:nvPr/>
          </p:nvSpPr>
          <p:spPr>
            <a:xfrm>
              <a:off x="95628" y="4450942"/>
              <a:ext cx="12387111" cy="3877986"/>
            </a:xfrm>
            <a:prstGeom prst="rect">
              <a:avLst/>
            </a:prstGeom>
            <a:noFill/>
            <a:ln>
              <a:noFill/>
            </a:ln>
          </p:spPr>
          <p:txBody>
            <a:bodyPr spcFirstLastPara="1" wrap="square" lIns="0" tIns="0" rIns="0" bIns="0" anchor="t" anchorCtr="0">
              <a:spAutoFit/>
            </a:bodyPr>
            <a:lstStyle/>
            <a:p>
              <a:pPr marL="685800" marR="0" lvl="1" indent="-685800" algn="l"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Tăng khả năng làm việc, quản lí của nhóm.</a:t>
              </a:r>
            </a:p>
            <a:p>
              <a:pPr marL="685800" marR="0" lvl="1" indent="-685800" algn="l" rtl="0">
                <a:lnSpc>
                  <a:spcPct val="139958"/>
                </a:lnSpc>
                <a:spcBef>
                  <a:spcPts val="0"/>
                </a:spcBef>
                <a:spcAft>
                  <a:spcPts val="0"/>
                </a:spcAft>
                <a:buFontTx/>
                <a:buChar char="-"/>
              </a:pPr>
              <a:r>
                <a:rPr lang="en-US" sz="4500">
                  <a:latin typeface="Times New Roman" panose="02020603050405020304" pitchFamily="18" charset="0"/>
                  <a:cs typeface="Times New Roman" panose="02020603050405020304" pitchFamily="18" charset="0"/>
                  <a:sym typeface="Ubuntu"/>
                </a:rPr>
                <a:t>Phù hợp với khả năng của nhóm.</a:t>
              </a:r>
            </a:p>
          </p:txBody>
        </p:sp>
        <p:sp>
          <p:nvSpPr>
            <p:cNvPr id="169" name="Google Shape;169;p18"/>
            <p:cNvSpPr txBox="1"/>
            <p:nvPr/>
          </p:nvSpPr>
          <p:spPr>
            <a:xfrm>
              <a:off x="0" y="47625"/>
              <a:ext cx="12578368" cy="469051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Mô hình dự án- tiến trình (tuyến tính cổ điển)</a:t>
              </a:r>
            </a:p>
            <a:p>
              <a:pPr marL="0" marR="0" lvl="0" indent="0" algn="l" rtl="0">
                <a:lnSpc>
                  <a:spcPct val="90000"/>
                </a:lnSpc>
                <a:spcBef>
                  <a:spcPts val="0"/>
                </a:spcBef>
                <a:spcAft>
                  <a:spcPts val="0"/>
                </a:spcAft>
                <a:buNone/>
              </a:pPr>
              <a:endParaRPr/>
            </a:p>
          </p:txBody>
        </p:sp>
      </p:grpSp>
      <p:pic>
        <p:nvPicPr>
          <p:cNvPr id="170" name="Google Shape;170;p18"/>
          <p:cNvPicPr preferRelativeResize="0"/>
          <p:nvPr/>
        </p:nvPicPr>
        <p:blipFill rotWithShape="1">
          <a:blip r:embed="rId3">
            <a:alphaModFix/>
          </a:blip>
          <a:srcRect l="22024" t="2985" r="22018" b="2522"/>
          <a:stretch/>
        </p:blipFill>
        <p:spPr>
          <a:xfrm>
            <a:off x="11365502" y="3715650"/>
            <a:ext cx="7364250" cy="699589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grpSp>
        <p:nvGrpSpPr>
          <p:cNvPr id="175" name="Google Shape;175;p19"/>
          <p:cNvGrpSpPr/>
          <p:nvPr/>
        </p:nvGrpSpPr>
        <p:grpSpPr>
          <a:xfrm>
            <a:off x="12163715" y="2974941"/>
            <a:ext cx="5095585" cy="5181344"/>
            <a:chOff x="0" y="-253979"/>
            <a:chExt cx="6794113" cy="6908459"/>
          </a:xfrm>
        </p:grpSpPr>
        <p:grpSp>
          <p:nvGrpSpPr>
            <p:cNvPr id="176" name="Google Shape;176;p19"/>
            <p:cNvGrpSpPr/>
            <p:nvPr/>
          </p:nvGrpSpPr>
          <p:grpSpPr>
            <a:xfrm>
              <a:off x="0" y="-253979"/>
              <a:ext cx="6794113" cy="6908459"/>
              <a:chOff x="0" y="-57150"/>
              <a:chExt cx="1528801" cy="1554531"/>
            </a:xfrm>
          </p:grpSpPr>
          <p:sp>
            <p:nvSpPr>
              <p:cNvPr id="177" name="Google Shape;177;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28383"/>
              </a:solidFill>
              <a:ln w="47625" cap="flat" cmpd="sng">
                <a:solidFill>
                  <a:srgbClr val="333333"/>
                </a:solidFill>
                <a:prstDash val="solid"/>
                <a:round/>
                <a:headEnd type="none" w="sm" len="sm"/>
                <a:tailEnd type="none" w="sm" len="sm"/>
              </a:ln>
            </p:spPr>
            <p:txBody>
              <a:bodyPr/>
              <a:lstStyle/>
              <a:p>
                <a:endParaRPr lang="en-US"/>
              </a:p>
            </p:txBody>
          </p:sp>
          <p:sp>
            <p:nvSpPr>
              <p:cNvPr id="178" name="Google Shape;17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19"/>
            <p:cNvGrpSpPr/>
            <p:nvPr/>
          </p:nvGrpSpPr>
          <p:grpSpPr>
            <a:xfrm>
              <a:off x="340974" y="86536"/>
              <a:ext cx="6112166" cy="6227429"/>
              <a:chOff x="0" y="-57150"/>
              <a:chExt cx="1375351" cy="1401287"/>
            </a:xfrm>
          </p:grpSpPr>
          <p:sp>
            <p:nvSpPr>
              <p:cNvPr id="180" name="Google Shape;180;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1" name="Google Shape;181;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2" name="Google Shape;182;p19"/>
          <p:cNvGrpSpPr/>
          <p:nvPr/>
        </p:nvGrpSpPr>
        <p:grpSpPr>
          <a:xfrm>
            <a:off x="6596208" y="2974941"/>
            <a:ext cx="5095585" cy="5181344"/>
            <a:chOff x="0" y="-253979"/>
            <a:chExt cx="6794113" cy="6908459"/>
          </a:xfrm>
        </p:grpSpPr>
        <p:grpSp>
          <p:nvGrpSpPr>
            <p:cNvPr id="183" name="Google Shape;183;p19"/>
            <p:cNvGrpSpPr/>
            <p:nvPr/>
          </p:nvGrpSpPr>
          <p:grpSpPr>
            <a:xfrm>
              <a:off x="0" y="-253979"/>
              <a:ext cx="6794113" cy="6908459"/>
              <a:chOff x="0" y="-57150"/>
              <a:chExt cx="1528801" cy="1554531"/>
            </a:xfrm>
          </p:grpSpPr>
          <p:sp>
            <p:nvSpPr>
              <p:cNvPr id="184" name="Google Shape;184;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4EBC9D"/>
              </a:solidFill>
              <a:ln w="47625" cap="flat" cmpd="sng">
                <a:solidFill>
                  <a:srgbClr val="333333"/>
                </a:solidFill>
                <a:prstDash val="solid"/>
                <a:round/>
                <a:headEnd type="none" w="sm" len="sm"/>
                <a:tailEnd type="none" w="sm" len="sm"/>
              </a:ln>
            </p:spPr>
            <p:txBody>
              <a:bodyPr/>
              <a:lstStyle/>
              <a:p>
                <a:endParaRPr lang="en-US"/>
              </a:p>
            </p:txBody>
          </p:sp>
          <p:sp>
            <p:nvSpPr>
              <p:cNvPr id="185" name="Google Shape;185;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9"/>
            <p:cNvGrpSpPr/>
            <p:nvPr/>
          </p:nvGrpSpPr>
          <p:grpSpPr>
            <a:xfrm>
              <a:off x="340974" y="86536"/>
              <a:ext cx="6112166" cy="6227429"/>
              <a:chOff x="0" y="-57150"/>
              <a:chExt cx="1375351" cy="1401287"/>
            </a:xfrm>
          </p:grpSpPr>
          <p:sp>
            <p:nvSpPr>
              <p:cNvPr id="187" name="Google Shape;187;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8" name="Google Shape;18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9" name="Google Shape;189;p19"/>
          <p:cNvPicPr preferRelativeResize="0"/>
          <p:nvPr/>
        </p:nvPicPr>
        <p:blipFill rotWithShape="1">
          <a:blip r:embed="rId3">
            <a:alphaModFix/>
          </a:blip>
          <a:srcRect/>
          <a:stretch/>
        </p:blipFill>
        <p:spPr>
          <a:xfrm>
            <a:off x="13906626" y="4982362"/>
            <a:ext cx="1609762" cy="957076"/>
          </a:xfrm>
          <a:prstGeom prst="rect">
            <a:avLst/>
          </a:prstGeom>
          <a:noFill/>
          <a:ln>
            <a:noFill/>
          </a:ln>
        </p:spPr>
      </p:pic>
      <p:pic>
        <p:nvPicPr>
          <p:cNvPr id="190" name="Google Shape;190;p19"/>
          <p:cNvPicPr preferRelativeResize="0"/>
          <p:nvPr/>
        </p:nvPicPr>
        <p:blipFill rotWithShape="1">
          <a:blip r:embed="rId4">
            <a:alphaModFix/>
          </a:blip>
          <a:srcRect/>
          <a:stretch/>
        </p:blipFill>
        <p:spPr>
          <a:xfrm>
            <a:off x="8408278" y="4743270"/>
            <a:ext cx="1399464" cy="1399464"/>
          </a:xfrm>
          <a:prstGeom prst="rect">
            <a:avLst/>
          </a:prstGeom>
          <a:noFill/>
          <a:ln>
            <a:noFill/>
          </a:ln>
        </p:spPr>
      </p:pic>
      <p:grpSp>
        <p:nvGrpSpPr>
          <p:cNvPr id="191" name="Google Shape;191;p19"/>
          <p:cNvGrpSpPr/>
          <p:nvPr/>
        </p:nvGrpSpPr>
        <p:grpSpPr>
          <a:xfrm>
            <a:off x="776723" y="2974941"/>
            <a:ext cx="5095585" cy="5181344"/>
            <a:chOff x="0" y="-253979"/>
            <a:chExt cx="6794113" cy="6908459"/>
          </a:xfrm>
        </p:grpSpPr>
        <p:grpSp>
          <p:nvGrpSpPr>
            <p:cNvPr id="192" name="Google Shape;192;p19"/>
            <p:cNvGrpSpPr/>
            <p:nvPr/>
          </p:nvGrpSpPr>
          <p:grpSpPr>
            <a:xfrm>
              <a:off x="0" y="-253979"/>
              <a:ext cx="6794113" cy="6908459"/>
              <a:chOff x="0" y="-57150"/>
              <a:chExt cx="1528801" cy="1554531"/>
            </a:xfrm>
          </p:grpSpPr>
          <p:sp>
            <p:nvSpPr>
              <p:cNvPr id="193" name="Google Shape;193;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9B458"/>
              </a:solidFill>
              <a:ln w="47625" cap="flat" cmpd="sng">
                <a:solidFill>
                  <a:srgbClr val="333333"/>
                </a:solidFill>
                <a:prstDash val="solid"/>
                <a:round/>
                <a:headEnd type="none" w="sm" len="sm"/>
                <a:tailEnd type="none" w="sm" len="sm"/>
              </a:ln>
            </p:spPr>
            <p:txBody>
              <a:bodyPr/>
              <a:lstStyle/>
              <a:p>
                <a:endParaRPr lang="en-US"/>
              </a:p>
            </p:txBody>
          </p:sp>
          <p:sp>
            <p:nvSpPr>
              <p:cNvPr id="194" name="Google Shape;194;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9"/>
            <p:cNvGrpSpPr/>
            <p:nvPr/>
          </p:nvGrpSpPr>
          <p:grpSpPr>
            <a:xfrm>
              <a:off x="340974" y="86536"/>
              <a:ext cx="6112166" cy="6227429"/>
              <a:chOff x="0" y="-57150"/>
              <a:chExt cx="1375351" cy="1401287"/>
            </a:xfrm>
          </p:grpSpPr>
          <p:sp>
            <p:nvSpPr>
              <p:cNvPr id="196" name="Google Shape;196;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97" name="Google Shape;197;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98" name="Google Shape;198;p19"/>
          <p:cNvPicPr preferRelativeResize="0"/>
          <p:nvPr/>
        </p:nvPicPr>
        <p:blipFill rotWithShape="1">
          <a:blip r:embed="rId5">
            <a:alphaModFix/>
          </a:blip>
          <a:srcRect/>
          <a:stretch/>
        </p:blipFill>
        <p:spPr>
          <a:xfrm>
            <a:off x="2576236" y="4694723"/>
            <a:ext cx="1496558" cy="1496558"/>
          </a:xfrm>
          <a:prstGeom prst="rect">
            <a:avLst/>
          </a:prstGeom>
          <a:noFill/>
          <a:ln>
            <a:noFill/>
          </a:ln>
        </p:spPr>
      </p:pic>
      <p:pic>
        <p:nvPicPr>
          <p:cNvPr id="199" name="Google Shape;199;p19"/>
          <p:cNvPicPr preferRelativeResize="0"/>
          <p:nvPr/>
        </p:nvPicPr>
        <p:blipFill rotWithShape="1">
          <a:blip r:embed="rId6">
            <a:alphaModFix/>
          </a:blip>
          <a:srcRect/>
          <a:stretch/>
        </p:blipFill>
        <p:spPr>
          <a:xfrm rot="2046085">
            <a:off x="5070833" y="7145362"/>
            <a:ext cx="2590293" cy="3552771"/>
          </a:xfrm>
          <a:prstGeom prst="rect">
            <a:avLst/>
          </a:prstGeom>
          <a:noFill/>
          <a:ln>
            <a:noFill/>
          </a:ln>
        </p:spPr>
      </p:pic>
      <p:pic>
        <p:nvPicPr>
          <p:cNvPr id="200" name="Google Shape;200;p19"/>
          <p:cNvPicPr preferRelativeResize="0"/>
          <p:nvPr/>
        </p:nvPicPr>
        <p:blipFill rotWithShape="1">
          <a:blip r:embed="rId7">
            <a:alphaModFix/>
          </a:blip>
          <a:srcRect/>
          <a:stretch/>
        </p:blipFill>
        <p:spPr>
          <a:xfrm rot="-9227659">
            <a:off x="16135845" y="698744"/>
            <a:ext cx="2590293" cy="3552771"/>
          </a:xfrm>
          <a:prstGeom prst="rect">
            <a:avLst/>
          </a:prstGeom>
          <a:noFill/>
          <a:ln>
            <a:noFill/>
          </a:ln>
        </p:spPr>
      </p:pic>
      <p:sp>
        <p:nvSpPr>
          <p:cNvPr id="201" name="Google Shape;201;p19"/>
          <p:cNvSpPr txBox="1"/>
          <p:nvPr/>
        </p:nvSpPr>
        <p:spPr>
          <a:xfrm>
            <a:off x="2539507" y="1066800"/>
            <a:ext cx="13208985"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Các </a:t>
            </a:r>
            <a:r>
              <a:rPr lang="en-US" sz="8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công</a:t>
            </a:r>
            <a:r>
              <a:rPr lang="en-US" sz="8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8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cụ</a:t>
            </a:r>
            <a:r>
              <a:rPr lang="en-US" sz="8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8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sử</a:t>
            </a:r>
            <a:r>
              <a:rPr lang="en-US" sz="8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8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dụng</a:t>
            </a:r>
            <a:endParaRPr sz="8000" dirty="0" err="1">
              <a:latin typeface="Times New Roman" panose="02020603050405020304" pitchFamily="18" charset="0"/>
              <a:cs typeface="Times New Roman" panose="02020603050405020304" pitchFamily="18" charset="0"/>
            </a:endParaRPr>
          </a:p>
        </p:txBody>
      </p:sp>
      <p:sp>
        <p:nvSpPr>
          <p:cNvPr id="202" name="Google Shape;202;p19"/>
          <p:cNvSpPr txBox="1"/>
          <p:nvPr/>
        </p:nvSpPr>
        <p:spPr>
          <a:xfrm>
            <a:off x="6851938"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Quản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lí</a:t>
            </a: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dữ</a:t>
            </a: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liệu</a:t>
            </a:r>
            <a:endParaRPr dirty="0" err="1">
              <a:latin typeface="Times New Roman" panose="02020603050405020304" pitchFamily="18" charset="0"/>
              <a:cs typeface="Times New Roman" panose="02020603050405020304" pitchFamily="18" charset="0"/>
            </a:endParaRPr>
          </a:p>
        </p:txBody>
      </p:sp>
      <p:sp>
        <p:nvSpPr>
          <p:cNvPr id="203" name="Google Shape;203;p19"/>
          <p:cNvSpPr txBox="1"/>
          <p:nvPr/>
        </p:nvSpPr>
        <p:spPr>
          <a:xfrm>
            <a:off x="12419445"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a:t>
            </a:r>
            <a:endParaRPr dirty="0">
              <a:latin typeface="Times New Roman" panose="02020603050405020304" pitchFamily="18" charset="0"/>
              <a:cs typeface="Times New Roman" panose="02020603050405020304" pitchFamily="18" charset="0"/>
            </a:endParaRPr>
          </a:p>
        </p:txBody>
      </p:sp>
      <p:sp>
        <p:nvSpPr>
          <p:cNvPr id="204" name="Google Shape;204;p19"/>
          <p:cNvSpPr txBox="1"/>
          <p:nvPr/>
        </p:nvSpPr>
        <p:spPr>
          <a:xfrm>
            <a:off x="6851938"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SQL </a:t>
            </a:r>
            <a:r>
              <a:rPr lang="en-US" sz="2400" dirty="0">
                <a:latin typeface="Times New Roman" panose="02020603050405020304" pitchFamily="18" charset="0"/>
                <a:ea typeface="Ubuntu"/>
                <a:cs typeface="Times New Roman" panose="02020603050405020304" pitchFamily="18" charset="0"/>
                <a:sym typeface="Ubuntu"/>
              </a:rPr>
              <a:t>Server</a:t>
            </a:r>
            <a:endParaRPr dirty="0">
              <a:latin typeface="Times New Roman" panose="02020603050405020304" pitchFamily="18" charset="0"/>
              <a:cs typeface="Times New Roman" panose="02020603050405020304" pitchFamily="18" charset="0"/>
            </a:endParaRPr>
          </a:p>
        </p:txBody>
      </p:sp>
      <p:sp>
        <p:nvSpPr>
          <p:cNvPr id="205" name="Google Shape;205;p19"/>
          <p:cNvSpPr txBox="1"/>
          <p:nvPr/>
        </p:nvSpPr>
        <p:spPr>
          <a:xfrm>
            <a:off x="12419445"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a:t>
            </a:r>
            <a:endParaRPr dirty="0"/>
          </a:p>
        </p:txBody>
      </p:sp>
      <p:sp>
        <p:nvSpPr>
          <p:cNvPr id="206" name="Google Shape;206;p19"/>
          <p:cNvSpPr txBox="1"/>
          <p:nvPr/>
        </p:nvSpPr>
        <p:spPr>
          <a:xfrm>
            <a:off x="1032453"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Ngôn</a:t>
            </a: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ngữ</a:t>
            </a: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lập</a:t>
            </a:r>
            <a:r>
              <a:rPr lang="en-US" sz="3000" b="1"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 </a:t>
            </a:r>
            <a:r>
              <a:rPr lang="en-US" sz="3000" b="1"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trình</a:t>
            </a:r>
            <a:endParaRPr dirty="0" err="1">
              <a:latin typeface="Times New Roman" panose="02020603050405020304" pitchFamily="18" charset="0"/>
              <a:cs typeface="Times New Roman" panose="02020603050405020304" pitchFamily="18" charset="0"/>
            </a:endParaRPr>
          </a:p>
        </p:txBody>
      </p:sp>
      <p:sp>
        <p:nvSpPr>
          <p:cNvPr id="207" name="Google Shape;207;p19"/>
          <p:cNvSpPr txBox="1"/>
          <p:nvPr/>
        </p:nvSpPr>
        <p:spPr>
          <a:xfrm>
            <a:off x="1032453"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000000"/>
                </a:solidFill>
                <a:latin typeface="Times New Roman" panose="02020603050405020304" pitchFamily="18" charset="0"/>
                <a:ea typeface="Ubuntu"/>
                <a:cs typeface="Times New Roman" panose="02020603050405020304" pitchFamily="18" charset="0"/>
                <a:sym typeface="Ubuntu"/>
              </a:rPr>
              <a:t>C/ C++, Java, </a:t>
            </a:r>
            <a:r>
              <a:rPr lang="en-US" sz="2400" b="0" i="0" u="none" strike="noStrike" cap="none" dirty="0" err="1">
                <a:solidFill>
                  <a:srgbClr val="000000"/>
                </a:solidFill>
                <a:latin typeface="Times New Roman" panose="02020603050405020304" pitchFamily="18" charset="0"/>
                <a:ea typeface="Ubuntu"/>
                <a:cs typeface="Times New Roman" panose="02020603050405020304" pitchFamily="18" charset="0"/>
                <a:sym typeface="Ubuntu"/>
              </a:rPr>
              <a:t>VSCode</a:t>
            </a:r>
            <a:endParaRPr sz="2400" dirty="0" err="1">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l="17247" t="5430" r="18851" b="4811"/>
          <a:stretch/>
        </p:blipFill>
        <p:spPr>
          <a:xfrm>
            <a:off x="-98175" y="4202425"/>
            <a:ext cx="6935726" cy="5479600"/>
          </a:xfrm>
          <a:prstGeom prst="rect">
            <a:avLst/>
          </a:prstGeom>
          <a:noFill/>
          <a:ln>
            <a:noFill/>
          </a:ln>
        </p:spPr>
      </p:pic>
      <p:sp>
        <p:nvSpPr>
          <p:cNvPr id="213" name="Google Shape;213;p20"/>
          <p:cNvSpPr txBox="1"/>
          <p:nvPr/>
        </p:nvSpPr>
        <p:spPr>
          <a:xfrm>
            <a:off x="6837548" y="150031"/>
            <a:ext cx="8883949"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dirty="0">
                <a:solidFill>
                  <a:srgbClr val="F9B458"/>
                </a:solidFill>
                <a:latin typeface="Times New Roman" panose="02020603050405020304" pitchFamily="18" charset="0"/>
                <a:ea typeface="Ubuntu"/>
                <a:cs typeface="Times New Roman" panose="02020603050405020304" pitchFamily="18" charset="0"/>
                <a:sym typeface="Ubuntu"/>
              </a:rPr>
              <a:t>1. </a:t>
            </a:r>
            <a:r>
              <a:rPr lang="en-US" sz="8000" b="1" i="0" u="none" strike="noStrike" cap="none" dirty="0" err="1">
                <a:solidFill>
                  <a:srgbClr val="F9B458"/>
                </a:solidFill>
                <a:latin typeface="Times New Roman" panose="02020603050405020304" pitchFamily="18" charset="0"/>
                <a:ea typeface="Ubuntu"/>
                <a:cs typeface="Times New Roman" panose="02020603050405020304" pitchFamily="18" charset="0"/>
                <a:sym typeface="Ubuntu"/>
              </a:rPr>
              <a:t>Đặt</a:t>
            </a:r>
            <a:r>
              <a:rPr lang="en-US" sz="8000" b="1" i="0" u="none" strike="noStrike" cap="none" dirty="0">
                <a:solidFill>
                  <a:srgbClr val="F9B458"/>
                </a:solidFill>
                <a:latin typeface="Times New Roman" panose="02020603050405020304" pitchFamily="18" charset="0"/>
                <a:ea typeface="Ubuntu"/>
                <a:cs typeface="Times New Roman" panose="02020603050405020304" pitchFamily="18" charset="0"/>
                <a:sym typeface="Ubuntu"/>
              </a:rPr>
              <a:t> </a:t>
            </a:r>
            <a:r>
              <a:rPr lang="en-US" sz="8000" b="1" i="0" u="none" strike="noStrike" cap="none" dirty="0" err="1">
                <a:solidFill>
                  <a:srgbClr val="F9B458"/>
                </a:solidFill>
                <a:latin typeface="Times New Roman" panose="02020603050405020304" pitchFamily="18" charset="0"/>
                <a:ea typeface="Ubuntu"/>
                <a:cs typeface="Times New Roman" panose="02020603050405020304" pitchFamily="18" charset="0"/>
                <a:sym typeface="Ubuntu"/>
              </a:rPr>
              <a:t>vấn</a:t>
            </a:r>
            <a:r>
              <a:rPr lang="en-US" sz="8000" b="1" i="0" u="none" strike="noStrike" cap="none" dirty="0">
                <a:solidFill>
                  <a:srgbClr val="F9B458"/>
                </a:solidFill>
                <a:latin typeface="Times New Roman" panose="02020603050405020304" pitchFamily="18" charset="0"/>
                <a:ea typeface="Ubuntu"/>
                <a:cs typeface="Times New Roman" panose="02020603050405020304" pitchFamily="18" charset="0"/>
                <a:sym typeface="Ubuntu"/>
              </a:rPr>
              <a:t> </a:t>
            </a:r>
            <a:r>
              <a:rPr lang="en-US" sz="8000" b="1" i="0" u="none" strike="noStrike" cap="none" dirty="0" err="1">
                <a:solidFill>
                  <a:srgbClr val="F9B458"/>
                </a:solidFill>
                <a:latin typeface="Times New Roman" panose="02020603050405020304" pitchFamily="18" charset="0"/>
                <a:ea typeface="Ubuntu"/>
                <a:cs typeface="Times New Roman" panose="02020603050405020304" pitchFamily="18" charset="0"/>
                <a:sym typeface="Ubuntu"/>
              </a:rPr>
              <a:t>đề</a:t>
            </a:r>
            <a:endParaRPr sz="8000" dirty="0" err="1">
              <a:solidFill>
                <a:srgbClr val="F9B458"/>
              </a:solidFill>
              <a:latin typeface="Times New Roman" panose="02020603050405020304" pitchFamily="18" charset="0"/>
              <a:cs typeface="Times New Roman" panose="02020603050405020304" pitchFamily="18" charset="0"/>
            </a:endParaRPr>
          </a:p>
        </p:txBody>
      </p:sp>
      <p:pic>
        <p:nvPicPr>
          <p:cNvPr id="215" name="Google Shape;215;p20"/>
          <p:cNvPicPr preferRelativeResize="0"/>
          <p:nvPr/>
        </p:nvPicPr>
        <p:blipFill rotWithShape="1">
          <a:blip r:embed="rId4">
            <a:alphaModFix/>
          </a:blip>
          <a:srcRect/>
          <a:stretch/>
        </p:blipFill>
        <p:spPr>
          <a:xfrm rot="1044587">
            <a:off x="2853948" y="628953"/>
            <a:ext cx="2048069" cy="2234996"/>
          </a:xfrm>
          <a:prstGeom prst="rect">
            <a:avLst/>
          </a:prstGeom>
          <a:noFill/>
          <a:ln>
            <a:noFill/>
          </a:ln>
        </p:spPr>
      </p:pic>
      <p:sp>
        <p:nvSpPr>
          <p:cNvPr id="2" name="Hộp Văn bản 1">
            <a:extLst>
              <a:ext uri="{FF2B5EF4-FFF2-40B4-BE49-F238E27FC236}">
                <a16:creationId xmlns:a16="http://schemas.microsoft.com/office/drawing/2014/main" id="{65ACDE6A-121F-E95D-43DB-EC551AA7BE23}"/>
              </a:ext>
            </a:extLst>
          </p:cNvPr>
          <p:cNvSpPr txBox="1"/>
          <p:nvPr/>
        </p:nvSpPr>
        <p:spPr>
          <a:xfrm>
            <a:off x="6837549" y="1510949"/>
            <a:ext cx="10738764" cy="8402300"/>
          </a:xfrm>
          <a:prstGeom prst="rect">
            <a:avLst/>
          </a:prstGeom>
          <a:noFill/>
        </p:spPr>
        <p:txBody>
          <a:bodyPr wrap="square" rtlCol="0">
            <a:spAutoFit/>
          </a:bodyPr>
          <a:lstStyle/>
          <a:p>
            <a:pPr marL="685800" indent="-685800" algn="just">
              <a:buFontTx/>
              <a:buChar char="-"/>
            </a:pPr>
            <a:r>
              <a:rPr lang="vi-VN" sz="4500" dirty="0">
                <a:latin typeface="Times New Roman" panose="02020603050405020304" pitchFamily="18" charset="0"/>
                <a:cs typeface="Times New Roman" panose="02020603050405020304" pitchFamily="18" charset="0"/>
              </a:rPr>
              <a:t>Trong bối cảnh doanh nghiệp ngày càng mở rộng, việc quản lý thông tin nhân sự, chấm công, tính lương, đánh giá hiệu suất thủ công trở nên khó khăn và hiệu quả kinh tế.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dirty="0">
                <a:latin typeface="Times New Roman" panose="02020603050405020304" pitchFamily="18" charset="0"/>
                <a:cs typeface="Times New Roman" panose="02020603050405020304" pitchFamily="18" charset="0"/>
              </a:rPr>
              <a:t>Phần mềm quản lý nhân sự trợ giúp tự động hóa các dịch vụ này, cung cấp dữ liệu chính xác, hỗ trợ đưa ra quyết định nhanh chóng và cải thiện trải nghiệm nhân viên, từ đó góp phần nâng cao năng suất và phát triển bền vững </a:t>
            </a:r>
            <a:r>
              <a:rPr lang="vi-VN" sz="4500" dirty="0" err="1">
                <a:latin typeface="Times New Roman" panose="02020603050405020304" pitchFamily="18" charset="0"/>
                <a:cs typeface="Times New Roman" panose="02020603050405020304" pitchFamily="18" charset="0"/>
              </a:rPr>
              <a:t>vững</a:t>
            </a:r>
            <a:r>
              <a:rPr lang="vi-VN" sz="4500" dirty="0">
                <a:latin typeface="Times New Roman" panose="02020603050405020304" pitchFamily="18" charset="0"/>
                <a:cs typeface="Times New Roman" panose="02020603050405020304" pitchFamily="18" charset="0"/>
              </a:rPr>
              <a:t> chắc cho doanh nghiệp.</a:t>
            </a:r>
            <a:endParaRPr lang="en-US" sz="4500" dirty="0">
              <a:latin typeface="Times New Roman" panose="02020603050405020304" pitchFamily="18" charset="0"/>
              <a:cs typeface="Times New Roman" panose="02020603050405020304" pitchFamily="18" charset="0"/>
            </a:endParaRPr>
          </a:p>
        </p:txBody>
      </p:sp>
      <p:sp>
        <p:nvSpPr>
          <p:cNvPr id="3" name="Google Shape;248;p23">
            <a:extLst>
              <a:ext uri="{FF2B5EF4-FFF2-40B4-BE49-F238E27FC236}">
                <a16:creationId xmlns:a16="http://schemas.microsoft.com/office/drawing/2014/main" id="{B2B7CC12-89B6-4EDA-465A-DA9443F668C5}"/>
              </a:ext>
            </a:extLst>
          </p:cNvPr>
          <p:cNvSpPr/>
          <p:nvPr/>
        </p:nvSpPr>
        <p:spPr>
          <a:xfrm>
            <a:off x="6837550" y="1510949"/>
            <a:ext cx="11036454" cy="8402299"/>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47"/>
        <p:cNvGrpSpPr/>
        <p:nvPr/>
      </p:nvGrpSpPr>
      <p:grpSpPr>
        <a:xfrm>
          <a:off x="0" y="0"/>
          <a:ext cx="0" cy="0"/>
          <a:chOff x="0" y="0"/>
          <a:chExt cx="0" cy="0"/>
        </a:xfrm>
      </p:grpSpPr>
      <p:pic>
        <p:nvPicPr>
          <p:cNvPr id="250" name="Google Shape;250;p23"/>
          <p:cNvPicPr preferRelativeResize="0"/>
          <p:nvPr/>
        </p:nvPicPr>
        <p:blipFill rotWithShape="1">
          <a:blip r:embed="rId3">
            <a:alphaModFix/>
          </a:blip>
          <a:srcRect/>
          <a:stretch/>
        </p:blipFill>
        <p:spPr>
          <a:xfrm>
            <a:off x="14513380" y="2584563"/>
            <a:ext cx="1209383" cy="1868429"/>
          </a:xfrm>
          <a:prstGeom prst="rect">
            <a:avLst/>
          </a:prstGeom>
          <a:noFill/>
          <a:ln>
            <a:noFill/>
          </a:ln>
        </p:spPr>
      </p:pic>
      <p:sp>
        <p:nvSpPr>
          <p:cNvPr id="251" name="Google Shape;251;p23"/>
          <p:cNvSpPr txBox="1"/>
          <p:nvPr/>
        </p:nvSpPr>
        <p:spPr>
          <a:xfrm>
            <a:off x="1908279" y="818407"/>
            <a:ext cx="14471442"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2. Các tính năng dự kiến</a:t>
            </a:r>
            <a:endParaRPr sz="8000">
              <a:solidFill>
                <a:srgbClr val="79A1BF"/>
              </a:solidFill>
              <a:latin typeface="Times New Roman" panose="02020603050405020304" pitchFamily="18" charset="0"/>
              <a:cs typeface="Times New Roman" panose="02020603050405020304" pitchFamily="18" charset="0"/>
            </a:endParaRPr>
          </a:p>
        </p:txBody>
      </p:sp>
      <p:pic>
        <p:nvPicPr>
          <p:cNvPr id="252" name="Google Shape;252;p23"/>
          <p:cNvPicPr preferRelativeResize="0"/>
          <p:nvPr/>
        </p:nvPicPr>
        <p:blipFill rotWithShape="1">
          <a:blip r:embed="rId4">
            <a:alphaModFix/>
          </a:blip>
          <a:srcRect l="25989" t="5786" r="25485" b="5055"/>
          <a:stretch/>
        </p:blipFill>
        <p:spPr>
          <a:xfrm>
            <a:off x="12702925" y="5019401"/>
            <a:ext cx="5439140" cy="5621449"/>
          </a:xfrm>
          <a:prstGeom prst="rect">
            <a:avLst/>
          </a:prstGeom>
          <a:noFill/>
          <a:ln>
            <a:noFill/>
          </a:ln>
        </p:spPr>
      </p:pic>
      <p:grpSp>
        <p:nvGrpSpPr>
          <p:cNvPr id="3" name="Nhóm 2">
            <a:extLst>
              <a:ext uri="{FF2B5EF4-FFF2-40B4-BE49-F238E27FC236}">
                <a16:creationId xmlns:a16="http://schemas.microsoft.com/office/drawing/2014/main" id="{A3C867B6-728B-6795-6F6E-ABA6411ACC34}"/>
              </a:ext>
            </a:extLst>
          </p:cNvPr>
          <p:cNvGrpSpPr/>
          <p:nvPr/>
        </p:nvGrpSpPr>
        <p:grpSpPr>
          <a:xfrm>
            <a:off x="722025" y="3753853"/>
            <a:ext cx="9986080" cy="4471798"/>
            <a:chOff x="722025" y="3753853"/>
            <a:chExt cx="9986080" cy="4471798"/>
          </a:xfrm>
        </p:grpSpPr>
        <p:sp>
          <p:nvSpPr>
            <p:cNvPr id="248" name="Google Shape;248;p23"/>
            <p:cNvSpPr/>
            <p:nvPr/>
          </p:nvSpPr>
          <p:spPr>
            <a:xfrm>
              <a:off x="722025" y="3753853"/>
              <a:ext cx="9986080" cy="4471798"/>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 name="Hộp Văn bản 1">
              <a:extLst>
                <a:ext uri="{FF2B5EF4-FFF2-40B4-BE49-F238E27FC236}">
                  <a16:creationId xmlns:a16="http://schemas.microsoft.com/office/drawing/2014/main" id="{43639A0C-A9BC-37FC-383C-9B87553C1760}"/>
                </a:ext>
              </a:extLst>
            </p:cNvPr>
            <p:cNvSpPr txBox="1"/>
            <p:nvPr/>
          </p:nvSpPr>
          <p:spPr>
            <a:xfrm>
              <a:off x="1106970" y="3978334"/>
              <a:ext cx="9216189" cy="4247317"/>
            </a:xfrm>
            <a:prstGeom prst="rect">
              <a:avLst/>
            </a:prstGeom>
            <a:noFill/>
          </p:spPr>
          <p:txBody>
            <a:bodyPr wrap="square" rtlCol="0">
              <a:spAutoFit/>
            </a:bodyPr>
            <a:lstStyle/>
            <a:p>
              <a:pPr algn="just"/>
              <a:r>
                <a:rPr lang="vi-VN" sz="4500">
                  <a:latin typeface="Times New Roman" panose="02020603050405020304" pitchFamily="18" charset="0"/>
                  <a:cs typeface="Times New Roman" panose="02020603050405020304" pitchFamily="18" charset="0"/>
                </a:rPr>
                <a:t>​</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thông tin nhân viên​</a:t>
              </a:r>
              <a:r>
                <a:rPr lang="en-US" sz="4500">
                  <a:latin typeface="Times New Roman" panose="02020603050405020304" pitchFamily="18" charset="0"/>
                  <a:cs typeface="Times New Roman" panose="02020603050405020304" pitchFamily="18" charset="0"/>
                </a:rPr>
                <a:t>.</a:t>
              </a:r>
            </a:p>
            <a:p>
              <a:pPr algn="just"/>
              <a:r>
                <a:rPr lang="vi-VN" sz="4500">
                  <a:latin typeface="Times New Roman" panose="02020603050405020304" pitchFamily="18" charset="0"/>
                  <a:cs typeface="Times New Roman" panose="02020603050405020304" pitchFamily="18" charset="0"/>
                </a:rPr>
                <a:t>Theo dõi và quản lý lịch làm việc, chấm công​</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Quản lý bảng lương và phúc lợi​</a:t>
              </a:r>
              <a:r>
                <a:rPr lang="en-US" sz="4500">
                  <a:latin typeface="Times New Roman" panose="02020603050405020304" pitchFamily="18" charset="0"/>
                  <a:cs typeface="Times New Roman" panose="02020603050405020304" pitchFamily="18" charset="0"/>
                </a:rPr>
                <a:t>.</a:t>
              </a: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Đánh giá hiệu suất nhân viên ​ </a:t>
              </a:r>
              <a:endParaRPr lang="en-US" sz="4500">
                <a:latin typeface="Times New Roman" panose="02020603050405020304" pitchFamily="18" charset="0"/>
                <a:cs typeface="Times New Roman" panose="02020603050405020304" pitchFamily="18" charset="0"/>
              </a:endParaRPr>
            </a:p>
            <a:p>
              <a:pPr algn="just"/>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89"/>
        <p:cNvGrpSpPr/>
        <p:nvPr/>
      </p:nvGrpSpPr>
      <p:grpSpPr>
        <a:xfrm>
          <a:off x="0" y="0"/>
          <a:ext cx="0" cy="0"/>
          <a:chOff x="0" y="0"/>
          <a:chExt cx="0" cy="0"/>
        </a:xfrm>
      </p:grpSpPr>
      <p:pic>
        <p:nvPicPr>
          <p:cNvPr id="290" name="Google Shape;290;p26"/>
          <p:cNvPicPr preferRelativeResize="0"/>
          <p:nvPr/>
        </p:nvPicPr>
        <p:blipFill rotWithShape="1">
          <a:blip r:embed="rId3">
            <a:alphaModFix/>
          </a:blip>
          <a:srcRect l="25532" t="3253" r="25092" b="3253"/>
          <a:stretch/>
        </p:blipFill>
        <p:spPr>
          <a:xfrm>
            <a:off x="10009902" y="1522874"/>
            <a:ext cx="7529948" cy="8020250"/>
          </a:xfrm>
          <a:prstGeom prst="rect">
            <a:avLst/>
          </a:prstGeom>
          <a:noFill/>
          <a:ln>
            <a:noFill/>
          </a:ln>
        </p:spPr>
      </p:pic>
      <p:sp>
        <p:nvSpPr>
          <p:cNvPr id="291" name="Google Shape;291;p26"/>
          <p:cNvSpPr txBox="1"/>
          <p:nvPr/>
        </p:nvSpPr>
        <p:spPr>
          <a:xfrm>
            <a:off x="27352" y="833454"/>
            <a:ext cx="9823784" cy="1378839"/>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B171D4"/>
                </a:solidFill>
                <a:latin typeface="Times New Roman" panose="02020603050405020304" pitchFamily="18" charset="0"/>
                <a:ea typeface="Ubuntu"/>
                <a:cs typeface="Times New Roman" panose="02020603050405020304" pitchFamily="18" charset="0"/>
                <a:sym typeface="Ubuntu"/>
              </a:rPr>
              <a:t>3. Nền tảng sử dụng</a:t>
            </a:r>
            <a:endParaRPr sz="8000">
              <a:solidFill>
                <a:srgbClr val="B171D4"/>
              </a:solidFill>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A464BB60-CCB3-08D8-0B84-FF0CFC9B6A23}"/>
              </a:ext>
            </a:extLst>
          </p:cNvPr>
          <p:cNvSpPr txBox="1"/>
          <p:nvPr/>
        </p:nvSpPr>
        <p:spPr>
          <a:xfrm>
            <a:off x="748150" y="3266890"/>
            <a:ext cx="8382188" cy="6324808"/>
          </a:xfrm>
          <a:prstGeom prst="rect">
            <a:avLst/>
          </a:prstGeom>
          <a:noFill/>
        </p:spPr>
        <p:txBody>
          <a:bodyPr wrap="square" rtlCol="0">
            <a:spAutoFit/>
          </a:bodyPr>
          <a:lstStyle/>
          <a:p>
            <a:pPr algn="just"/>
            <a:r>
              <a:rPr lang="vi-VN" sz="4500" b="1">
                <a:latin typeface="Times New Roman" panose="02020603050405020304" pitchFamily="18" charset="0"/>
                <a:cs typeface="Times New Roman" panose="02020603050405020304" pitchFamily="18" charset="0"/>
              </a:rPr>
              <a:t>Mobile-based Platform </a:t>
            </a:r>
            <a:r>
              <a:rPr lang="vi-VN" sz="4500">
                <a:latin typeface="Times New Roman" panose="02020603050405020304" pitchFamily="18" charset="0"/>
                <a:cs typeface="Times New Roman" panose="02020603050405020304" pitchFamily="18" charset="0"/>
              </a:rPr>
              <a:t>(Nền tảng Di động):​ ​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Tiện lợi cho người dùng di động: Phù hợp với các tổ chức có đội ngũ nhân viên di động hoặc làm việc từ xa.​</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Thực hiện dễ dàng các thao tác chấm công, xin nghỉ phép, xem lịch làm việc trên điện thoại.</a:t>
            </a:r>
            <a:endParaRPr lang="en-US" sz="45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l="19442" t="7880" r="20587" b="7652"/>
          <a:stretch/>
        </p:blipFill>
        <p:spPr>
          <a:xfrm>
            <a:off x="4591050" y="2158800"/>
            <a:ext cx="8875377" cy="7032125"/>
          </a:xfrm>
          <a:prstGeom prst="rect">
            <a:avLst/>
          </a:prstGeom>
          <a:noFill/>
          <a:ln>
            <a:noFill/>
          </a:ln>
        </p:spPr>
      </p:pic>
      <p:grpSp>
        <p:nvGrpSpPr>
          <p:cNvPr id="278" name="Google Shape;278;p25"/>
          <p:cNvGrpSpPr/>
          <p:nvPr/>
        </p:nvGrpSpPr>
        <p:grpSpPr>
          <a:xfrm>
            <a:off x="-2217778" y="-1744095"/>
            <a:ext cx="5520844" cy="5545590"/>
            <a:chOff x="1813" y="0"/>
            <a:chExt cx="809173" cy="812800"/>
          </a:xfrm>
        </p:grpSpPr>
        <p:sp>
          <p:nvSpPr>
            <p:cNvPr id="279" name="Google Shape;279;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25"/>
          <p:cNvSpPr txBox="1"/>
          <p:nvPr/>
        </p:nvSpPr>
        <p:spPr>
          <a:xfrm>
            <a:off x="1028700" y="756205"/>
            <a:ext cx="15073154" cy="1575273"/>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US" sz="10671" b="1" i="0" u="none" strike="noStrike" cap="none">
                <a:solidFill>
                  <a:srgbClr val="000000"/>
                </a:solidFill>
                <a:latin typeface="Ubuntu"/>
                <a:ea typeface="Ubuntu"/>
                <a:cs typeface="Ubuntu"/>
                <a:sym typeface="Ubuntu"/>
              </a:rPr>
              <a:t>Thank you!</a:t>
            </a:r>
            <a:endParaRPr/>
          </a:p>
        </p:txBody>
      </p:sp>
      <p:grpSp>
        <p:nvGrpSpPr>
          <p:cNvPr id="282" name="Google Shape;282;p25"/>
          <p:cNvGrpSpPr/>
          <p:nvPr/>
        </p:nvGrpSpPr>
        <p:grpSpPr>
          <a:xfrm>
            <a:off x="16112729" y="6820657"/>
            <a:ext cx="4853532" cy="4875287"/>
            <a:chOff x="1813" y="0"/>
            <a:chExt cx="809173" cy="812800"/>
          </a:xfrm>
        </p:grpSpPr>
        <p:sp>
          <p:nvSpPr>
            <p:cNvPr id="283" name="Google Shape;283;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35"/>
        <p:cNvGrpSpPr/>
        <p:nvPr/>
      </p:nvGrpSpPr>
      <p:grpSpPr>
        <a:xfrm>
          <a:off x="0" y="0"/>
          <a:ext cx="0" cy="0"/>
          <a:chOff x="0" y="0"/>
          <a:chExt cx="0" cy="0"/>
        </a:xfrm>
      </p:grpSpPr>
      <p:pic>
        <p:nvPicPr>
          <p:cNvPr id="236" name="Google Shape;236;p22"/>
          <p:cNvPicPr preferRelativeResize="0"/>
          <p:nvPr/>
        </p:nvPicPr>
        <p:blipFill rotWithShape="1">
          <a:blip r:embed="rId3">
            <a:alphaModFix/>
          </a:blip>
          <a:srcRect l="26577" t="3374" r="26223" b="7347"/>
          <a:stretch/>
        </p:blipFill>
        <p:spPr>
          <a:xfrm>
            <a:off x="-2580202" y="3394650"/>
            <a:ext cx="6220452" cy="6618001"/>
          </a:xfrm>
          <a:prstGeom prst="rect">
            <a:avLst/>
          </a:prstGeom>
          <a:noFill/>
          <a:ln>
            <a:noFill/>
          </a:ln>
        </p:spPr>
      </p:pic>
      <p:sp>
        <p:nvSpPr>
          <p:cNvPr id="237" name="Google Shape;237;p22"/>
          <p:cNvSpPr txBox="1"/>
          <p:nvPr/>
        </p:nvSpPr>
        <p:spPr>
          <a:xfrm>
            <a:off x="4629250" y="9258326"/>
            <a:ext cx="13212180" cy="530860"/>
          </a:xfrm>
          <a:prstGeom prst="rect">
            <a:avLst/>
          </a:prstGeom>
          <a:noFill/>
          <a:ln>
            <a:noFill/>
          </a:ln>
        </p:spPr>
        <p:txBody>
          <a:bodyPr spcFirstLastPara="1" wrap="square" lIns="0" tIns="0" rIns="0" bIns="0" anchor="t" anchorCtr="0">
            <a:spAutoFit/>
          </a:bodyPr>
          <a:lstStyle/>
          <a:p>
            <a:pPr marL="0" marR="0" lvl="0" indent="0" algn="r" rtl="0">
              <a:lnSpc>
                <a:spcPct val="112000"/>
              </a:lnSpc>
              <a:spcBef>
                <a:spcPts val="0"/>
              </a:spcBef>
              <a:spcAft>
                <a:spcPts val="0"/>
              </a:spcAft>
              <a:buNone/>
            </a:pPr>
            <a:r>
              <a:rPr lang="en-US" sz="3500" b="1" i="0" u="none" strike="noStrike" cap="none">
                <a:solidFill>
                  <a:srgbClr val="000000"/>
                </a:solidFill>
                <a:latin typeface="Ubuntu"/>
                <a:ea typeface="Ubuntu"/>
                <a:cs typeface="Ubuntu"/>
                <a:sym typeface="Ubuntu"/>
              </a:rPr>
              <a:t>Write Your Topic or Idea</a:t>
            </a:r>
            <a:endParaRPr/>
          </a:p>
        </p:txBody>
      </p:sp>
      <p:sp>
        <p:nvSpPr>
          <p:cNvPr id="238" name="Google Shape;238;p22"/>
          <p:cNvSpPr/>
          <p:nvPr/>
        </p:nvSpPr>
        <p:spPr>
          <a:xfrm>
            <a:off x="3007808" y="1165645"/>
            <a:ext cx="14833622" cy="7698213"/>
          </a:xfrm>
          <a:custGeom>
            <a:avLst/>
            <a:gdLst/>
            <a:ahLst/>
            <a:cxnLst/>
            <a:rect l="l" t="t" r="r" b="b"/>
            <a:pathLst>
              <a:path w="4450453" h="2309654" extrusionOk="0">
                <a:moveTo>
                  <a:pt x="0" y="0"/>
                </a:moveTo>
                <a:lnTo>
                  <a:pt x="4450453" y="0"/>
                </a:lnTo>
                <a:lnTo>
                  <a:pt x="4450453" y="2309654"/>
                </a:lnTo>
                <a:lnTo>
                  <a:pt x="0" y="2309654"/>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graphicFrame>
        <p:nvGraphicFramePr>
          <p:cNvPr id="239" name="Google Shape;239;p22"/>
          <p:cNvGraphicFramePr/>
          <p:nvPr/>
        </p:nvGraphicFramePr>
        <p:xfrm>
          <a:off x="3194590"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1ST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January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February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u="none" strike="noStrike" cap="none">
                          <a:solidFill>
                            <a:srgbClr val="000000"/>
                          </a:solidFill>
                          <a:latin typeface="Ubuntu"/>
                          <a:ea typeface="Ubuntu"/>
                          <a:cs typeface="Ubuntu"/>
                          <a:sym typeface="Ubuntu"/>
                        </a:rPr>
                        <a:t>March</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240" name="Google Shape;240;p22"/>
          <p:cNvPicPr preferRelativeResize="0"/>
          <p:nvPr/>
        </p:nvPicPr>
        <p:blipFill rotWithShape="1">
          <a:blip r:embed="rId4">
            <a:alphaModFix/>
          </a:blip>
          <a:srcRect/>
          <a:stretch/>
        </p:blipFill>
        <p:spPr>
          <a:xfrm>
            <a:off x="717671" y="1910503"/>
            <a:ext cx="1519132" cy="1053490"/>
          </a:xfrm>
          <a:prstGeom prst="rect">
            <a:avLst/>
          </a:prstGeom>
          <a:noFill/>
          <a:ln>
            <a:noFill/>
          </a:ln>
        </p:spPr>
      </p:pic>
      <p:graphicFrame>
        <p:nvGraphicFramePr>
          <p:cNvPr id="241" name="Google Shape;241;p22"/>
          <p:cNvGraphicFramePr/>
          <p:nvPr/>
        </p:nvGraphicFramePr>
        <p:xfrm>
          <a:off x="6883189"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2ND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April</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May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June</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2" name="Google Shape;242;p22"/>
          <p:cNvGraphicFramePr/>
          <p:nvPr/>
        </p:nvGraphicFramePr>
        <p:xfrm>
          <a:off x="10571788"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3RD</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July</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August</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September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aphicFrame>
        <p:nvGraphicFramePr>
          <p:cNvPr id="243" name="Google Shape;243;p22"/>
          <p:cNvGraphicFramePr/>
          <p:nvPr/>
        </p:nvGraphicFramePr>
        <p:xfrm>
          <a:off x="14260387" y="1348541"/>
          <a:ext cx="3348225" cy="7524091"/>
        </p:xfrm>
        <a:graphic>
          <a:graphicData uri="http://schemas.openxmlformats.org/drawingml/2006/table">
            <a:tbl>
              <a:tblPr>
                <a:noFill/>
                <a:tableStyleId>{1244BE32-E64F-4976-8CBC-0B26FC2343A4}</a:tableStyleId>
              </a:tblPr>
              <a:tblGrid>
                <a:gridCol w="3348225">
                  <a:extLst>
                    <a:ext uri="{9D8B030D-6E8A-4147-A177-3AD203B41FA5}">
                      <a16:colId xmlns:a16="http://schemas.microsoft.com/office/drawing/2014/main" val="20000"/>
                    </a:ext>
                  </a:extLst>
                </a:gridCol>
              </a:tblGrid>
              <a:tr h="8110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4TH</a:t>
                      </a:r>
                      <a:r>
                        <a:rPr lang="en-US" sz="2199" b="1" u="none" strike="noStrike" cap="none">
                          <a:solidFill>
                            <a:srgbClr val="000000"/>
                          </a:solidFill>
                          <a:latin typeface="Ubuntu"/>
                          <a:ea typeface="Ubuntu"/>
                          <a:cs typeface="Ubuntu"/>
                          <a:sym typeface="Ubuntu"/>
                        </a:rPr>
                        <a:t> QUARTER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9B458"/>
                    </a:solidFill>
                  </a:tcPr>
                </a:tc>
                <a:extLst>
                  <a:ext uri="{0D108BD9-81ED-4DB2-BD59-A6C34878D82A}">
                    <a16:rowId xmlns:a16="http://schemas.microsoft.com/office/drawing/2014/main" val="10000"/>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October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1"/>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November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3"/>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0475">
                <a:tc>
                  <a:txBody>
                    <a:bodyPr/>
                    <a:lstStyle/>
                    <a:p>
                      <a:pPr marL="0" marR="0" lvl="0" indent="0" algn="ctr" rtl="0">
                        <a:lnSpc>
                          <a:spcPct val="140018"/>
                        </a:lnSpc>
                        <a:spcBef>
                          <a:spcPts val="0"/>
                        </a:spcBef>
                        <a:spcAft>
                          <a:spcPts val="0"/>
                        </a:spcAft>
                        <a:buNone/>
                      </a:pPr>
                      <a:r>
                        <a:rPr lang="en-US" sz="2199" b="1">
                          <a:latin typeface="Ubuntu"/>
                          <a:ea typeface="Ubuntu"/>
                          <a:cs typeface="Ubuntu"/>
                          <a:sym typeface="Ubuntu"/>
                        </a:rPr>
                        <a:t>December</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99BCBF"/>
                    </a:solidFill>
                  </a:tcPr>
                </a:tc>
                <a:extLst>
                  <a:ext uri="{0D108BD9-81ED-4DB2-BD59-A6C34878D82A}">
                    <a16:rowId xmlns:a16="http://schemas.microsoft.com/office/drawing/2014/main" val="10005"/>
                  </a:ext>
                </a:extLst>
              </a:tr>
              <a:tr h="1548175">
                <a:tc>
                  <a:txBody>
                    <a:bodyPr/>
                    <a:lstStyle/>
                    <a:p>
                      <a:pPr marL="0" marR="0" lvl="0" indent="0" algn="ctr" rtl="0">
                        <a:lnSpc>
                          <a:spcPct val="140018"/>
                        </a:lnSpc>
                        <a:spcBef>
                          <a:spcPts val="0"/>
                        </a:spcBef>
                        <a:spcAft>
                          <a:spcPts val="0"/>
                        </a:spcAft>
                        <a:buNone/>
                      </a:pPr>
                      <a:r>
                        <a:rPr lang="en-US" sz="2199" u="none" strike="noStrike" cap="none">
                          <a:solidFill>
                            <a:srgbClr val="000000"/>
                          </a:solidFill>
                          <a:latin typeface="Ubuntu"/>
                          <a:ea typeface="Ubuntu"/>
                          <a:cs typeface="Ubuntu"/>
                          <a:sym typeface="Ubuntu"/>
                        </a:rPr>
                        <a:t>Double click to add task</a:t>
                      </a:r>
                      <a:endParaRPr sz="1100" u="none" strike="noStrike" cap="none"/>
                    </a:p>
                  </a:txBody>
                  <a:tcPr marL="137675" marR="137675" marT="137675" marB="137675" anchor="ctr">
                    <a:lnL w="47625" cap="flat" cmpd="sng">
                      <a:solidFill>
                        <a:srgbClr val="333333"/>
                      </a:solidFill>
                      <a:prstDash val="solid"/>
                      <a:round/>
                      <a:headEnd type="none" w="sm" len="sm"/>
                      <a:tailEnd type="none" w="sm" len="sm"/>
                    </a:lnL>
                    <a:lnR w="47625" cap="flat" cmpd="sng">
                      <a:solidFill>
                        <a:srgbClr val="333333"/>
                      </a:solidFill>
                      <a:prstDash val="solid"/>
                      <a:round/>
                      <a:headEnd type="none" w="sm" len="sm"/>
                      <a:tailEnd type="none" w="sm" len="sm"/>
                    </a:lnR>
                    <a:lnT w="47625" cap="flat" cmpd="sng">
                      <a:solidFill>
                        <a:srgbClr val="333333"/>
                      </a:solidFill>
                      <a:prstDash val="solid"/>
                      <a:round/>
                      <a:headEnd type="none" w="sm" len="sm"/>
                      <a:tailEnd type="none" w="sm" len="sm"/>
                    </a:lnT>
                    <a:lnB w="47625" cap="flat" cmpd="sng">
                      <a:solidFill>
                        <a:srgbClr val="33333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19"/>
        <p:cNvGrpSpPr/>
        <p:nvPr/>
      </p:nvGrpSpPr>
      <p:grpSpPr>
        <a:xfrm>
          <a:off x="0" y="0"/>
          <a:ext cx="0" cy="0"/>
          <a:chOff x="0" y="0"/>
          <a:chExt cx="0" cy="0"/>
        </a:xfrm>
      </p:grpSpPr>
      <p:pic>
        <p:nvPicPr>
          <p:cNvPr id="220" name="Google Shape;220;p21"/>
          <p:cNvPicPr preferRelativeResize="0"/>
          <p:nvPr/>
        </p:nvPicPr>
        <p:blipFill rotWithShape="1">
          <a:blip r:embed="rId3">
            <a:alphaModFix/>
          </a:blip>
          <a:srcRect l="28734" t="7119" r="28734" b="8528"/>
          <a:stretch/>
        </p:blipFill>
        <p:spPr>
          <a:xfrm>
            <a:off x="9479524" y="1033050"/>
            <a:ext cx="7723351" cy="8616151"/>
          </a:xfrm>
          <a:prstGeom prst="rect">
            <a:avLst/>
          </a:prstGeom>
          <a:noFill/>
          <a:ln>
            <a:noFill/>
          </a:ln>
        </p:spPr>
      </p:pic>
      <p:cxnSp>
        <p:nvCxnSpPr>
          <p:cNvPr id="221" name="Google Shape;221;p21"/>
          <p:cNvCxnSpPr/>
          <p:nvPr/>
        </p:nvCxnSpPr>
        <p:spPr>
          <a:xfrm rot="-5400000">
            <a:off x="2924016" y="5119688"/>
            <a:ext cx="10287000" cy="0"/>
          </a:xfrm>
          <a:prstGeom prst="straightConnector1">
            <a:avLst/>
          </a:prstGeom>
          <a:noFill/>
          <a:ln w="47625" cap="flat" cmpd="sng">
            <a:solidFill>
              <a:srgbClr val="333333"/>
            </a:solidFill>
            <a:prstDash val="solid"/>
            <a:round/>
            <a:headEnd type="none" w="sm" len="sm"/>
            <a:tailEnd type="none" w="sm" len="sm"/>
          </a:ln>
        </p:spPr>
      </p:cxnSp>
      <p:pic>
        <p:nvPicPr>
          <p:cNvPr id="222" name="Google Shape;222;p21"/>
          <p:cNvPicPr preferRelativeResize="0"/>
          <p:nvPr/>
        </p:nvPicPr>
        <p:blipFill rotWithShape="1">
          <a:blip r:embed="rId4">
            <a:alphaModFix/>
          </a:blip>
          <a:srcRect/>
          <a:stretch/>
        </p:blipFill>
        <p:spPr>
          <a:xfrm rot="-1791993">
            <a:off x="16413268" y="2543857"/>
            <a:ext cx="1434317" cy="1619865"/>
          </a:xfrm>
          <a:prstGeom prst="rect">
            <a:avLst/>
          </a:prstGeom>
          <a:noFill/>
          <a:ln>
            <a:noFill/>
          </a:ln>
        </p:spPr>
      </p:pic>
      <p:grpSp>
        <p:nvGrpSpPr>
          <p:cNvPr id="223" name="Google Shape;223;p21"/>
          <p:cNvGrpSpPr/>
          <p:nvPr/>
        </p:nvGrpSpPr>
        <p:grpSpPr>
          <a:xfrm>
            <a:off x="996563" y="1425139"/>
            <a:ext cx="6098202" cy="1764506"/>
            <a:chOff x="0" y="-28575"/>
            <a:chExt cx="8130936" cy="2352675"/>
          </a:xfrm>
        </p:grpSpPr>
        <p:sp>
          <p:nvSpPr>
            <p:cNvPr id="224" name="Google Shape;224;p21"/>
            <p:cNvSpPr txBox="1"/>
            <p:nvPr/>
          </p:nvSpPr>
          <p:spPr>
            <a:xfrm>
              <a:off x="0" y="18319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5" name="Google Shape;225;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2 out of 5</a:t>
              </a:r>
              <a:endParaRPr/>
            </a:p>
          </p:txBody>
        </p:sp>
      </p:grpSp>
      <p:grpSp>
        <p:nvGrpSpPr>
          <p:cNvPr id="226" name="Google Shape;226;p21"/>
          <p:cNvGrpSpPr/>
          <p:nvPr/>
        </p:nvGrpSpPr>
        <p:grpSpPr>
          <a:xfrm>
            <a:off x="996563" y="4563553"/>
            <a:ext cx="6098202" cy="1593056"/>
            <a:chOff x="0" y="-28575"/>
            <a:chExt cx="8130936" cy="2124075"/>
          </a:xfrm>
        </p:grpSpPr>
        <p:sp>
          <p:nvSpPr>
            <p:cNvPr id="227" name="Google Shape;227;p21"/>
            <p:cNvSpPr txBox="1"/>
            <p:nvPr/>
          </p:nvSpPr>
          <p:spPr>
            <a:xfrm>
              <a:off x="0" y="1603375"/>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28" name="Google Shape;228;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95%</a:t>
              </a:r>
              <a:endParaRPr/>
            </a:p>
          </p:txBody>
        </p:sp>
      </p:grpSp>
      <p:grpSp>
        <p:nvGrpSpPr>
          <p:cNvPr id="229" name="Google Shape;229;p21"/>
          <p:cNvGrpSpPr/>
          <p:nvPr/>
        </p:nvGrpSpPr>
        <p:grpSpPr>
          <a:xfrm>
            <a:off x="996563" y="7530517"/>
            <a:ext cx="6098202" cy="1556333"/>
            <a:chOff x="0" y="-28575"/>
            <a:chExt cx="8130936" cy="2075111"/>
          </a:xfrm>
        </p:grpSpPr>
        <p:sp>
          <p:nvSpPr>
            <p:cNvPr id="230" name="Google Shape;230;p21"/>
            <p:cNvSpPr txBox="1"/>
            <p:nvPr/>
          </p:nvSpPr>
          <p:spPr>
            <a:xfrm>
              <a:off x="0" y="1554411"/>
              <a:ext cx="8130936" cy="492125"/>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the featured statistic.</a:t>
              </a:r>
              <a:endParaRPr/>
            </a:p>
          </p:txBody>
        </p:sp>
        <p:sp>
          <p:nvSpPr>
            <p:cNvPr id="231" name="Google Shape;231;p21"/>
            <p:cNvSpPr txBox="1"/>
            <p:nvPr/>
          </p:nvSpPr>
          <p:spPr>
            <a:xfrm>
              <a:off x="0" y="-28575"/>
              <a:ext cx="8130936" cy="1158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i="0" u="none" strike="noStrike" cap="none">
                  <a:solidFill>
                    <a:srgbClr val="000000"/>
                  </a:solidFill>
                  <a:latin typeface="Ubuntu"/>
                  <a:ea typeface="Ubuntu"/>
                  <a:cs typeface="Ubuntu"/>
                  <a:sym typeface="Ubuntu"/>
                </a:rPr>
                <a:t>12 million</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256"/>
        <p:cNvGrpSpPr/>
        <p:nvPr/>
      </p:nvGrpSpPr>
      <p:grpSpPr>
        <a:xfrm>
          <a:off x="0" y="0"/>
          <a:ext cx="0" cy="0"/>
          <a:chOff x="0" y="0"/>
          <a:chExt cx="0" cy="0"/>
        </a:xfrm>
      </p:grpSpPr>
      <p:grpSp>
        <p:nvGrpSpPr>
          <p:cNvPr id="257" name="Google Shape;257;p24"/>
          <p:cNvGrpSpPr/>
          <p:nvPr/>
        </p:nvGrpSpPr>
        <p:grpSpPr>
          <a:xfrm>
            <a:off x="-379924" y="-520930"/>
            <a:ext cx="19047848" cy="4440563"/>
            <a:chOff x="0" y="-289322"/>
            <a:chExt cx="25397131" cy="5920751"/>
          </a:xfrm>
        </p:grpSpPr>
        <p:grpSp>
          <p:nvGrpSpPr>
            <p:cNvPr id="258" name="Google Shape;258;p24"/>
            <p:cNvGrpSpPr/>
            <p:nvPr/>
          </p:nvGrpSpPr>
          <p:grpSpPr>
            <a:xfrm>
              <a:off x="0" y="-289322"/>
              <a:ext cx="25397131" cy="5920751"/>
              <a:chOff x="0" y="-57150"/>
              <a:chExt cx="5016717" cy="1169531"/>
            </a:xfrm>
          </p:grpSpPr>
          <p:sp>
            <p:nvSpPr>
              <p:cNvPr id="259" name="Google Shape;259;p24"/>
              <p:cNvSpPr/>
              <p:nvPr/>
            </p:nvSpPr>
            <p:spPr>
              <a:xfrm>
                <a:off x="0" y="0"/>
                <a:ext cx="5016717" cy="1112381"/>
              </a:xfrm>
              <a:custGeom>
                <a:avLst/>
                <a:gdLst/>
                <a:ahLst/>
                <a:cxnLst/>
                <a:rect l="l" t="t" r="r" b="b"/>
                <a:pathLst>
                  <a:path w="5016717" h="1112381" extrusionOk="0">
                    <a:moveTo>
                      <a:pt x="0" y="0"/>
                    </a:moveTo>
                    <a:lnTo>
                      <a:pt x="5016717" y="0"/>
                    </a:lnTo>
                    <a:lnTo>
                      <a:pt x="5016717" y="1112381"/>
                    </a:lnTo>
                    <a:lnTo>
                      <a:pt x="0" y="1112381"/>
                    </a:lnTo>
                    <a:close/>
                  </a:path>
                </a:pathLst>
              </a:custGeom>
              <a:solidFill>
                <a:srgbClr val="79A1BF"/>
              </a:solidFill>
              <a:ln w="47625" cap="flat" cmpd="sng">
                <a:solidFill>
                  <a:srgbClr val="333333"/>
                </a:solidFill>
                <a:prstDash val="solid"/>
                <a:round/>
                <a:headEnd type="none" w="sm" len="sm"/>
                <a:tailEnd type="none" w="sm" len="sm"/>
              </a:ln>
            </p:spPr>
            <p:txBody>
              <a:bodyPr/>
              <a:lstStyle/>
              <a:p>
                <a:endParaRPr lang="en-US"/>
              </a:p>
            </p:txBody>
          </p:sp>
          <p:sp>
            <p:nvSpPr>
              <p:cNvPr id="260" name="Google Shape;260;p24"/>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1" name="Google Shape;261;p24"/>
            <p:cNvCxnSpPr/>
            <p:nvPr/>
          </p:nvCxnSpPr>
          <p:spPr>
            <a:xfrm>
              <a:off x="506565" y="4372510"/>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2" name="Google Shape;262;p24"/>
            <p:cNvCxnSpPr/>
            <p:nvPr/>
          </p:nvCxnSpPr>
          <p:spPr>
            <a:xfrm>
              <a:off x="506565" y="317709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3" name="Google Shape;263;p24"/>
            <p:cNvCxnSpPr/>
            <p:nvPr/>
          </p:nvCxnSpPr>
          <p:spPr>
            <a:xfrm>
              <a:off x="506565" y="1981671"/>
              <a:ext cx="24384000" cy="0"/>
            </a:xfrm>
            <a:prstGeom prst="straightConnector1">
              <a:avLst/>
            </a:prstGeom>
            <a:noFill/>
            <a:ln w="63500" cap="flat" cmpd="sng">
              <a:solidFill>
                <a:srgbClr val="333333"/>
              </a:solidFill>
              <a:prstDash val="solid"/>
              <a:round/>
              <a:headEnd type="none" w="sm" len="sm"/>
              <a:tailEnd type="none" w="sm" len="sm"/>
            </a:ln>
          </p:spPr>
        </p:cxnSp>
        <p:cxnSp>
          <p:nvCxnSpPr>
            <p:cNvPr id="264" name="Google Shape;264;p24"/>
            <p:cNvCxnSpPr/>
            <p:nvPr/>
          </p:nvCxnSpPr>
          <p:spPr>
            <a:xfrm>
              <a:off x="506565" y="786252"/>
              <a:ext cx="24384000" cy="0"/>
            </a:xfrm>
            <a:prstGeom prst="straightConnector1">
              <a:avLst/>
            </a:prstGeom>
            <a:noFill/>
            <a:ln w="63500" cap="flat" cmpd="sng">
              <a:solidFill>
                <a:srgbClr val="333333"/>
              </a:solidFill>
              <a:prstDash val="solid"/>
              <a:round/>
              <a:headEnd type="none" w="sm" len="sm"/>
              <a:tailEnd type="none" w="sm" len="sm"/>
            </a:ln>
          </p:spPr>
        </p:cxnSp>
      </p:grpSp>
      <p:pic>
        <p:nvPicPr>
          <p:cNvPr id="265" name="Google Shape;265;p24"/>
          <p:cNvPicPr preferRelativeResize="0"/>
          <p:nvPr/>
        </p:nvPicPr>
        <p:blipFill rotWithShape="1">
          <a:blip r:embed="rId3">
            <a:alphaModFix/>
          </a:blip>
          <a:srcRect l="4187" r="4186"/>
          <a:stretch/>
        </p:blipFill>
        <p:spPr>
          <a:xfrm>
            <a:off x="7717903" y="773384"/>
            <a:ext cx="4740234" cy="7760289"/>
          </a:xfrm>
          <a:prstGeom prst="rect">
            <a:avLst/>
          </a:prstGeom>
          <a:noFill/>
          <a:ln>
            <a:noFill/>
          </a:ln>
        </p:spPr>
      </p:pic>
      <p:pic>
        <p:nvPicPr>
          <p:cNvPr id="266" name="Google Shape;266;p24"/>
          <p:cNvPicPr preferRelativeResize="0"/>
          <p:nvPr/>
        </p:nvPicPr>
        <p:blipFill rotWithShape="1">
          <a:blip r:embed="rId4">
            <a:alphaModFix/>
          </a:blip>
          <a:srcRect l="27578" r="11336"/>
          <a:stretch/>
        </p:blipFill>
        <p:spPr>
          <a:xfrm>
            <a:off x="13114821" y="773384"/>
            <a:ext cx="4740234" cy="7760289"/>
          </a:xfrm>
          <a:prstGeom prst="rect">
            <a:avLst/>
          </a:prstGeom>
          <a:noFill/>
          <a:ln>
            <a:noFill/>
          </a:ln>
        </p:spPr>
      </p:pic>
      <p:sp>
        <p:nvSpPr>
          <p:cNvPr id="267" name="Google Shape;267;p24"/>
          <p:cNvSpPr/>
          <p:nvPr/>
        </p:nvSpPr>
        <p:spPr>
          <a:xfrm>
            <a:off x="2348650"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pic>
        <p:nvPicPr>
          <p:cNvPr id="268" name="Google Shape;268;p24"/>
          <p:cNvPicPr preferRelativeResize="0"/>
          <p:nvPr/>
        </p:nvPicPr>
        <p:blipFill rotWithShape="1">
          <a:blip r:embed="rId5">
            <a:alphaModFix/>
          </a:blip>
          <a:srcRect l="4187" r="4186"/>
          <a:stretch/>
        </p:blipFill>
        <p:spPr>
          <a:xfrm>
            <a:off x="2369733" y="773384"/>
            <a:ext cx="4740234" cy="7760289"/>
          </a:xfrm>
          <a:prstGeom prst="rect">
            <a:avLst/>
          </a:prstGeom>
          <a:noFill/>
          <a:ln>
            <a:noFill/>
          </a:ln>
        </p:spPr>
      </p:pic>
      <p:sp>
        <p:nvSpPr>
          <p:cNvPr id="269" name="Google Shape;269;p24"/>
          <p:cNvSpPr txBox="1"/>
          <p:nvPr/>
        </p:nvSpPr>
        <p:spPr>
          <a:xfrm>
            <a:off x="7109967" y="9248775"/>
            <a:ext cx="10474066" cy="371475"/>
          </a:xfrm>
          <a:prstGeom prst="rect">
            <a:avLst/>
          </a:prstGeom>
          <a:noFill/>
          <a:ln>
            <a:noFill/>
          </a:ln>
        </p:spPr>
        <p:txBody>
          <a:bodyPr spcFirstLastPara="1" wrap="square" lIns="0" tIns="0" rIns="0" bIns="0" anchor="t" anchorCtr="0">
            <a:spAutoFit/>
          </a:bodyPr>
          <a:lstStyle/>
          <a:p>
            <a:pPr marL="0" marR="0" lvl="0" indent="0" algn="r" rtl="0">
              <a:lnSpc>
                <a:spcPct val="119958"/>
              </a:lnSpc>
              <a:spcBef>
                <a:spcPts val="0"/>
              </a:spcBef>
              <a:spcAft>
                <a:spcPts val="0"/>
              </a:spcAft>
              <a:buNone/>
            </a:pPr>
            <a:r>
              <a:rPr lang="en-US" sz="2400" b="0" i="0" u="none" strike="noStrike" cap="none">
                <a:solidFill>
                  <a:srgbClr val="000000"/>
                </a:solidFill>
                <a:latin typeface="Ubuntu"/>
                <a:ea typeface="Ubuntu"/>
                <a:cs typeface="Ubuntu"/>
                <a:sym typeface="Ubuntu"/>
              </a:rPr>
              <a:t>Write a caption for the photos.</a:t>
            </a:r>
            <a:endParaRPr/>
          </a:p>
        </p:txBody>
      </p:sp>
      <p:pic>
        <p:nvPicPr>
          <p:cNvPr id="270" name="Google Shape;270;p24"/>
          <p:cNvPicPr preferRelativeResize="0"/>
          <p:nvPr/>
        </p:nvPicPr>
        <p:blipFill rotWithShape="1">
          <a:blip r:embed="rId6">
            <a:alphaModFix/>
          </a:blip>
          <a:srcRect l="31573" t="6319" r="31895" b="11497"/>
          <a:stretch/>
        </p:blipFill>
        <p:spPr>
          <a:xfrm>
            <a:off x="-1054427" y="4305125"/>
            <a:ext cx="5009050" cy="6338825"/>
          </a:xfrm>
          <a:prstGeom prst="rect">
            <a:avLst/>
          </a:prstGeom>
          <a:noFill/>
          <a:ln>
            <a:noFill/>
          </a:ln>
        </p:spPr>
      </p:pic>
      <p:sp>
        <p:nvSpPr>
          <p:cNvPr id="271" name="Google Shape;271;p24"/>
          <p:cNvSpPr/>
          <p:nvPr/>
        </p:nvSpPr>
        <p:spPr>
          <a:xfrm>
            <a:off x="7695038" y="750100"/>
            <a:ext cx="4783552"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72" name="Google Shape;272;p24"/>
          <p:cNvSpPr/>
          <p:nvPr/>
        </p:nvSpPr>
        <p:spPr>
          <a:xfrm>
            <a:off x="13086319" y="750100"/>
            <a:ext cx="4783553" cy="7804726"/>
          </a:xfrm>
          <a:custGeom>
            <a:avLst/>
            <a:gdLst/>
            <a:ahLst/>
            <a:cxnLst/>
            <a:rect l="l" t="t" r="r" b="b"/>
            <a:pathLst>
              <a:path w="1275614" h="2067477" extrusionOk="0">
                <a:moveTo>
                  <a:pt x="0" y="0"/>
                </a:moveTo>
                <a:lnTo>
                  <a:pt x="1275614" y="0"/>
                </a:lnTo>
                <a:lnTo>
                  <a:pt x="1275614" y="2067477"/>
                </a:lnTo>
                <a:lnTo>
                  <a:pt x="0" y="2067477"/>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54"/>
        <p:cNvGrpSpPr/>
        <p:nvPr/>
      </p:nvGrpSpPr>
      <p:grpSpPr>
        <a:xfrm>
          <a:off x="0" y="0"/>
          <a:ext cx="0" cy="0"/>
          <a:chOff x="0" y="0"/>
          <a:chExt cx="0" cy="0"/>
        </a:xfrm>
      </p:grpSpPr>
      <p:pic>
        <p:nvPicPr>
          <p:cNvPr id="355" name="Google Shape;355;p28"/>
          <p:cNvPicPr preferRelativeResize="0"/>
          <p:nvPr/>
        </p:nvPicPr>
        <p:blipFill rotWithShape="1">
          <a:blip r:embed="rId3">
            <a:alphaModFix/>
          </a:blip>
          <a:srcRect l="23064" t="6875" r="23608" b="5204"/>
          <a:stretch/>
        </p:blipFill>
        <p:spPr>
          <a:xfrm>
            <a:off x="9867101" y="3052575"/>
            <a:ext cx="7101425" cy="6585638"/>
          </a:xfrm>
          <a:prstGeom prst="rect">
            <a:avLst/>
          </a:prstGeom>
          <a:noFill/>
          <a:ln>
            <a:noFill/>
          </a:ln>
        </p:spPr>
      </p:pic>
      <p:sp>
        <p:nvSpPr>
          <p:cNvPr id="356" name="Google Shape;356;p28"/>
          <p:cNvSpPr txBox="1"/>
          <p:nvPr/>
        </p:nvSpPr>
        <p:spPr>
          <a:xfrm rot="-1106986">
            <a:off x="8996711" y="1649071"/>
            <a:ext cx="8066085" cy="923448"/>
          </a:xfrm>
          <a:prstGeom prst="rect">
            <a:avLst/>
          </a:prstGeom>
          <a:noFill/>
          <a:ln>
            <a:noFill/>
          </a:ln>
        </p:spPr>
        <p:txBody>
          <a:bodyPr spcFirstLastPara="1" wrap="square" lIns="0" tIns="0" rIns="0" bIns="0" anchor="t" anchorCtr="0">
            <a:spAutoFit/>
          </a:bodyPr>
          <a:lstStyle/>
          <a:p>
            <a:pPr marL="0" marR="0" lvl="0" indent="0" algn="l" rtl="0">
              <a:lnSpc>
                <a:spcPct val="112000"/>
              </a:lnSpc>
              <a:spcBef>
                <a:spcPts val="0"/>
              </a:spcBef>
              <a:spcAft>
                <a:spcPts val="0"/>
              </a:spcAft>
              <a:buNone/>
            </a:pPr>
            <a:r>
              <a:rPr lang="en-US" sz="6000" b="1" i="0" u="none" strike="noStrike" cap="none">
                <a:solidFill>
                  <a:srgbClr val="000000"/>
                </a:solidFill>
                <a:latin typeface="Ubuntu"/>
                <a:ea typeface="Ubuntu"/>
                <a:cs typeface="Ubuntu"/>
                <a:sym typeface="Ubuntu"/>
              </a:rPr>
              <a:t>HAPPY DESIGNING! </a:t>
            </a:r>
            <a:endParaRPr/>
          </a:p>
        </p:txBody>
      </p:sp>
      <p:sp>
        <p:nvSpPr>
          <p:cNvPr id="357" name="Google Shape;357;p28"/>
          <p:cNvSpPr txBox="1"/>
          <p:nvPr/>
        </p:nvSpPr>
        <p:spPr>
          <a:xfrm>
            <a:off x="1028700" y="1124635"/>
            <a:ext cx="10393500" cy="1278000"/>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Credits</a:t>
            </a:r>
            <a:endParaRPr>
              <a:solidFill>
                <a:srgbClr val="F28383"/>
              </a:solidFill>
            </a:endParaRPr>
          </a:p>
        </p:txBody>
      </p:sp>
      <p:grpSp>
        <p:nvGrpSpPr>
          <p:cNvPr id="358" name="Google Shape;358;p28"/>
          <p:cNvGrpSpPr/>
          <p:nvPr/>
        </p:nvGrpSpPr>
        <p:grpSpPr>
          <a:xfrm>
            <a:off x="1028700" y="4917145"/>
            <a:ext cx="8832030" cy="2275573"/>
            <a:chOff x="0" y="-76200"/>
            <a:chExt cx="11776040" cy="3034097"/>
          </a:xfrm>
        </p:grpSpPr>
        <p:sp>
          <p:nvSpPr>
            <p:cNvPr id="359" name="Google Shape;359;p28"/>
            <p:cNvSpPr txBox="1"/>
            <p:nvPr/>
          </p:nvSpPr>
          <p:spPr>
            <a:xfrm>
              <a:off x="0" y="1501461"/>
              <a:ext cx="11776040" cy="1456436"/>
            </a:xfrm>
            <a:prstGeom prst="rect">
              <a:avLst/>
            </a:prstGeom>
            <a:noFill/>
            <a:ln>
              <a:noFill/>
            </a:ln>
          </p:spPr>
          <p:txBody>
            <a:bodyPr spcFirstLastPara="1" wrap="square" lIns="0" tIns="0" rIns="0" bIns="0" anchor="t" anchorCtr="0">
              <a:spAutoFit/>
            </a:bodyPr>
            <a:lstStyle/>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SlidesCarnival for the presentation template</a:t>
              </a:r>
              <a:endParaRPr/>
            </a:p>
            <a:p>
              <a:pPr marL="0" marR="0" lvl="0" indent="0" algn="l"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Pexels for the photos</a:t>
              </a:r>
              <a:endParaRPr/>
            </a:p>
          </p:txBody>
        </p:sp>
        <p:sp>
          <p:nvSpPr>
            <p:cNvPr id="360" name="Google Shape;360;p28"/>
            <p:cNvSpPr txBox="1"/>
            <p:nvPr/>
          </p:nvSpPr>
          <p:spPr>
            <a:xfrm>
              <a:off x="0" y="-76200"/>
              <a:ext cx="11775900" cy="1083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is free for everyone</a:t>
              </a:r>
              <a:endParaRPr/>
            </a:p>
            <a:p>
              <a:pPr marL="0" marR="0" lvl="0" indent="0" algn="l" rtl="0">
                <a:lnSpc>
                  <a:spcPct val="120000"/>
                </a:lnSpc>
                <a:spcBef>
                  <a:spcPts val="0"/>
                </a:spcBef>
                <a:spcAft>
                  <a:spcPts val="0"/>
                </a:spcAft>
                <a:buNone/>
              </a:pPr>
              <a:r>
                <a:rPr lang="en-US" sz="2400" b="1" i="0" u="none" strike="noStrike" cap="none">
                  <a:solidFill>
                    <a:srgbClr val="000000"/>
                  </a:solidFill>
                  <a:latin typeface="Ubuntu"/>
                  <a:ea typeface="Ubuntu"/>
                  <a:cs typeface="Ubuntu"/>
                  <a:sym typeface="Ubuntu"/>
                </a:rPr>
                <a:t>to use thanks to the following:</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02"/>
        <p:cNvGrpSpPr/>
        <p:nvPr/>
      </p:nvGrpSpPr>
      <p:grpSpPr>
        <a:xfrm>
          <a:off x="0" y="0"/>
          <a:ext cx="0" cy="0"/>
          <a:chOff x="0" y="0"/>
          <a:chExt cx="0" cy="0"/>
        </a:xfrm>
      </p:grpSpPr>
      <p:grpSp>
        <p:nvGrpSpPr>
          <p:cNvPr id="303" name="Google Shape;303;p27"/>
          <p:cNvGrpSpPr/>
          <p:nvPr/>
        </p:nvGrpSpPr>
        <p:grpSpPr>
          <a:xfrm>
            <a:off x="-307735" y="3969493"/>
            <a:ext cx="19047848" cy="6590517"/>
            <a:chOff x="0" y="-57150"/>
            <a:chExt cx="5016717" cy="1735774"/>
          </a:xfrm>
        </p:grpSpPr>
        <p:sp>
          <p:nvSpPr>
            <p:cNvPr id="304" name="Google Shape;304;p27"/>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305" name="Google Shape;305;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36" name="Google Shape;336;p27"/>
          <p:cNvPicPr preferRelativeResize="0"/>
          <p:nvPr/>
        </p:nvPicPr>
        <p:blipFill rotWithShape="1">
          <a:blip r:embed="rId3">
            <a:alphaModFix/>
          </a:blip>
          <a:srcRect/>
          <a:stretch/>
        </p:blipFill>
        <p:spPr>
          <a:xfrm>
            <a:off x="16149003" y="910338"/>
            <a:ext cx="1762543" cy="1889665"/>
          </a:xfrm>
          <a:prstGeom prst="rect">
            <a:avLst/>
          </a:prstGeom>
          <a:noFill/>
          <a:ln>
            <a:noFill/>
          </a:ln>
        </p:spPr>
      </p:pic>
      <p:pic>
        <p:nvPicPr>
          <p:cNvPr id="337" name="Google Shape;337;p27"/>
          <p:cNvPicPr preferRelativeResize="0"/>
          <p:nvPr/>
        </p:nvPicPr>
        <p:blipFill rotWithShape="1">
          <a:blip r:embed="rId3">
            <a:alphaModFix/>
          </a:blip>
          <a:srcRect/>
          <a:stretch/>
        </p:blipFill>
        <p:spPr>
          <a:xfrm>
            <a:off x="-875757" y="7838073"/>
            <a:ext cx="1762543" cy="1889665"/>
          </a:xfrm>
          <a:prstGeom prst="rect">
            <a:avLst/>
          </a:prstGeom>
          <a:noFill/>
          <a:ln>
            <a:noFill/>
          </a:ln>
        </p:spPr>
      </p:pic>
      <p:grpSp>
        <p:nvGrpSpPr>
          <p:cNvPr id="14" name="Nhóm 13">
            <a:extLst>
              <a:ext uri="{FF2B5EF4-FFF2-40B4-BE49-F238E27FC236}">
                <a16:creationId xmlns:a16="http://schemas.microsoft.com/office/drawing/2014/main" id="{120CB682-508D-8ABC-63EB-6B1A443FF7AD}"/>
              </a:ext>
            </a:extLst>
          </p:cNvPr>
          <p:cNvGrpSpPr/>
          <p:nvPr/>
        </p:nvGrpSpPr>
        <p:grpSpPr>
          <a:xfrm>
            <a:off x="983638" y="2416562"/>
            <a:ext cx="3524048" cy="6844211"/>
            <a:chOff x="983638" y="2416562"/>
            <a:chExt cx="3524048" cy="6844211"/>
          </a:xfrm>
        </p:grpSpPr>
        <p:grpSp>
          <p:nvGrpSpPr>
            <p:cNvPr id="344" name="Google Shape;344;p27"/>
            <p:cNvGrpSpPr/>
            <p:nvPr/>
          </p:nvGrpSpPr>
          <p:grpSpPr>
            <a:xfrm>
              <a:off x="1128810" y="2562385"/>
              <a:ext cx="3233703" cy="3248198"/>
              <a:chOff x="1813" y="0"/>
              <a:chExt cx="809173" cy="812800"/>
            </a:xfrm>
          </p:grpSpPr>
          <p:sp>
            <p:nvSpPr>
              <p:cNvPr id="345" name="Google Shape;34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27"/>
            <p:cNvSpPr txBox="1"/>
            <p:nvPr/>
          </p:nvSpPr>
          <p:spPr>
            <a:xfrm>
              <a:off x="153080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Trịnh Long Vũ</a:t>
              </a:r>
            </a:p>
            <a:p>
              <a:pPr algn="ctr"/>
              <a:r>
                <a:rPr lang="en-US" sz="2400">
                  <a:latin typeface="Times New Roman" panose="02020603050405020304" pitchFamily="18" charset="0"/>
                  <a:cs typeface="Times New Roman" panose="02020603050405020304" pitchFamily="18" charset="0"/>
                </a:rPr>
                <a:t>20223831</a:t>
              </a:r>
            </a:p>
          </p:txBody>
        </p:sp>
        <p:sp>
          <p:nvSpPr>
            <p:cNvPr id="339" name="Google Shape;339;p27"/>
            <p:cNvSpPr txBox="1"/>
            <p:nvPr/>
          </p:nvSpPr>
          <p:spPr>
            <a:xfrm>
              <a:off x="1090899" y="7414114"/>
              <a:ext cx="3309524" cy="1846659"/>
            </a:xfrm>
            <a:prstGeom prst="rect">
              <a:avLst/>
            </a:prstGeom>
            <a:noFill/>
            <a:ln>
              <a:noFill/>
            </a:ln>
          </p:spPr>
          <p:txBody>
            <a:bodyPr spcFirstLastPara="1" wrap="square" lIns="0" tIns="0" rIns="0" bIns="0" anchor="t" anchorCtr="0">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L</a:t>
              </a:r>
              <a:r>
                <a:rPr lang="en-US" sz="2400" b="0" i="0" u="none" strike="noStrike">
                  <a:solidFill>
                    <a:srgbClr val="000000"/>
                  </a:solidFill>
                  <a:effectLst/>
                  <a:latin typeface="Times New Roman" panose="02020603050405020304" pitchFamily="18" charset="0"/>
                  <a:cs typeface="Times New Roman" panose="02020603050405020304" pitchFamily="18" charset="0"/>
                </a:rPr>
                <a:t>ên kế hoạch, quản lí tiến độ công việc</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Lập trình app</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nvGrpSpPr>
            <p:cNvPr id="341" name="Google Shape;341;p27"/>
            <p:cNvGrpSpPr/>
            <p:nvPr/>
          </p:nvGrpSpPr>
          <p:grpSpPr>
            <a:xfrm>
              <a:off x="983638" y="2416562"/>
              <a:ext cx="3524048" cy="3539844"/>
              <a:chOff x="1813" y="0"/>
              <a:chExt cx="809173" cy="812800"/>
            </a:xfrm>
          </p:grpSpPr>
          <p:sp>
            <p:nvSpPr>
              <p:cNvPr id="342" name="Google Shape;34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7" name="Google Shape;347;p27"/>
            <p:cNvPicPr preferRelativeResize="0"/>
            <p:nvPr/>
          </p:nvPicPr>
          <p:blipFill>
            <a:blip r:embed="rId4"/>
            <a:srcRect t="16695" b="16695"/>
            <a:stretch/>
          </p:blipFill>
          <p:spPr>
            <a:xfrm>
              <a:off x="1147814" y="2589848"/>
              <a:ext cx="3195900" cy="3193200"/>
            </a:xfrm>
            <a:prstGeom prst="ellipse">
              <a:avLst/>
            </a:prstGeom>
            <a:noFill/>
            <a:ln>
              <a:noFill/>
            </a:ln>
          </p:spPr>
        </p:pic>
      </p:grpSp>
      <p:grpSp>
        <p:nvGrpSpPr>
          <p:cNvPr id="26" name="Nhóm 25">
            <a:extLst>
              <a:ext uri="{FF2B5EF4-FFF2-40B4-BE49-F238E27FC236}">
                <a16:creationId xmlns:a16="http://schemas.microsoft.com/office/drawing/2014/main" id="{EEEE20B7-13E8-1599-CC5D-6CA994C8A08C}"/>
              </a:ext>
            </a:extLst>
          </p:cNvPr>
          <p:cNvGrpSpPr/>
          <p:nvPr/>
        </p:nvGrpSpPr>
        <p:grpSpPr>
          <a:xfrm>
            <a:off x="5191441" y="2416562"/>
            <a:ext cx="3524048" cy="6936544"/>
            <a:chOff x="5191441" y="2416562"/>
            <a:chExt cx="3524048" cy="6936544"/>
          </a:xfrm>
        </p:grpSpPr>
        <p:grpSp>
          <p:nvGrpSpPr>
            <p:cNvPr id="312" name="Google Shape;312;p27"/>
            <p:cNvGrpSpPr/>
            <p:nvPr/>
          </p:nvGrpSpPr>
          <p:grpSpPr>
            <a:xfrm>
              <a:off x="5336613" y="2562385"/>
              <a:ext cx="3233703" cy="3248198"/>
              <a:chOff x="1813" y="0"/>
              <a:chExt cx="809173" cy="812800"/>
            </a:xfrm>
          </p:grpSpPr>
          <p:sp>
            <p:nvSpPr>
              <p:cNvPr id="313" name="Google Shape;31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27"/>
            <p:cNvGrpSpPr/>
            <p:nvPr/>
          </p:nvGrpSpPr>
          <p:grpSpPr>
            <a:xfrm>
              <a:off x="5191441" y="2416562"/>
              <a:ext cx="3524048" cy="3539844"/>
              <a:chOff x="1813" y="0"/>
              <a:chExt cx="809173" cy="812800"/>
            </a:xfrm>
          </p:grpSpPr>
          <p:sp>
            <p:nvSpPr>
              <p:cNvPr id="310" name="Google Shape;310;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9B458"/>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7"/>
            <p:cNvSpPr txBox="1"/>
            <p:nvPr/>
          </p:nvSpPr>
          <p:spPr>
            <a:xfrm>
              <a:off x="5738604"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Nguyễn Tuấn Anh</a:t>
              </a:r>
            </a:p>
            <a:p>
              <a:pPr algn="ctr"/>
              <a:r>
                <a:rPr lang="en-US" sz="2400">
                  <a:latin typeface="Times New Roman" panose="02020603050405020304" pitchFamily="18" charset="0"/>
                  <a:cs typeface="Times New Roman" panose="02020603050405020304" pitchFamily="18" charset="0"/>
                </a:rPr>
                <a:t>20223855</a:t>
              </a:r>
            </a:p>
          </p:txBody>
        </p:sp>
        <p:pic>
          <p:nvPicPr>
            <p:cNvPr id="348" name="Google Shape;348;p27"/>
            <p:cNvPicPr preferRelativeResize="0"/>
            <p:nvPr/>
          </p:nvPicPr>
          <p:blipFill>
            <a:blip r:embed="rId5"/>
            <a:srcRect t="16795" b="16795"/>
            <a:stretch/>
          </p:blipFill>
          <p:spPr>
            <a:xfrm>
              <a:off x="5355502" y="2589848"/>
              <a:ext cx="3195900" cy="3193200"/>
            </a:xfrm>
            <a:prstGeom prst="ellipse">
              <a:avLst/>
            </a:prstGeom>
            <a:noFill/>
            <a:ln>
              <a:noFill/>
            </a:ln>
          </p:spPr>
        </p:pic>
        <p:sp>
          <p:nvSpPr>
            <p:cNvPr id="3" name="Hộp Văn bản 2">
              <a:extLst>
                <a:ext uri="{FF2B5EF4-FFF2-40B4-BE49-F238E27FC236}">
                  <a16:creationId xmlns:a16="http://schemas.microsoft.com/office/drawing/2014/main" id="{F2BE2639-ED16-0CDB-67AC-BEAA84EBFD89}"/>
                </a:ext>
              </a:extLst>
            </p:cNvPr>
            <p:cNvSpPr txBox="1"/>
            <p:nvPr/>
          </p:nvSpPr>
          <p:spPr>
            <a:xfrm>
              <a:off x="5260792" y="7414114"/>
              <a:ext cx="3309524"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Đóng góp xây dựng sản phẩm</a:t>
              </a:r>
            </a:p>
            <a:p>
              <a:pPr marL="685800" indent="-685800">
                <a:buFontTx/>
                <a:buChar char="-"/>
              </a:pPr>
              <a:r>
                <a:rPr lang="en-US" sz="2400">
                  <a:latin typeface="Times New Roman" panose="02020603050405020304" pitchFamily="18" charset="0"/>
                  <a:cs typeface="Times New Roman" panose="02020603050405020304" pitchFamily="18" charset="0"/>
                </a:rPr>
                <a:t>Thuyết trình sản phẩm</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B8FAFE36-D13C-597A-B586-77022B532857}"/>
              </a:ext>
            </a:extLst>
          </p:cNvPr>
          <p:cNvGrpSpPr/>
          <p:nvPr/>
        </p:nvGrpSpPr>
        <p:grpSpPr>
          <a:xfrm>
            <a:off x="9399245" y="2416562"/>
            <a:ext cx="3524048" cy="6890377"/>
            <a:chOff x="9399245" y="2416562"/>
            <a:chExt cx="3524048" cy="6890377"/>
          </a:xfrm>
        </p:grpSpPr>
        <p:grpSp>
          <p:nvGrpSpPr>
            <p:cNvPr id="318" name="Google Shape;318;p27"/>
            <p:cNvGrpSpPr/>
            <p:nvPr/>
          </p:nvGrpSpPr>
          <p:grpSpPr>
            <a:xfrm>
              <a:off x="9399245" y="2416562"/>
              <a:ext cx="3524048" cy="3539844"/>
              <a:chOff x="1813" y="0"/>
              <a:chExt cx="809173" cy="812800"/>
            </a:xfrm>
          </p:grpSpPr>
          <p:sp>
            <p:nvSpPr>
              <p:cNvPr id="319" name="Google Shape;31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71D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1" name="Google Shape;321;p27"/>
            <p:cNvGrpSpPr/>
            <p:nvPr/>
          </p:nvGrpSpPr>
          <p:grpSpPr>
            <a:xfrm>
              <a:off x="9544417" y="2562385"/>
              <a:ext cx="3233703" cy="3248198"/>
              <a:chOff x="1813" y="0"/>
              <a:chExt cx="809173" cy="812800"/>
            </a:xfrm>
          </p:grpSpPr>
          <p:sp>
            <p:nvSpPr>
              <p:cNvPr id="322" name="Google Shape;32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5" name="Google Shape;325;p27"/>
            <p:cNvSpPr txBox="1"/>
            <p:nvPr/>
          </p:nvSpPr>
          <p:spPr>
            <a:xfrm>
              <a:off x="9946407"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Đinh Sỹ Đoàn</a:t>
              </a:r>
            </a:p>
            <a:p>
              <a:pPr algn="ctr"/>
              <a:r>
                <a:rPr lang="en-US" sz="2400">
                  <a:solidFill>
                    <a:schemeClr val="dk1"/>
                  </a:solidFill>
                  <a:latin typeface="Times New Roman" panose="02020603050405020304" pitchFamily="18" charset="0"/>
                  <a:cs typeface="Times New Roman" panose="02020603050405020304" pitchFamily="18" charset="0"/>
                  <a:sym typeface="Ubuntu"/>
                </a:rPr>
                <a:t>20223910</a:t>
              </a:r>
              <a:endParaRPr lang="en-US" sz="2400">
                <a:latin typeface="Times New Roman" panose="02020603050405020304" pitchFamily="18" charset="0"/>
                <a:cs typeface="Times New Roman" panose="02020603050405020304" pitchFamily="18" charset="0"/>
              </a:endParaRPr>
            </a:p>
          </p:txBody>
        </p:sp>
        <p:pic>
          <p:nvPicPr>
            <p:cNvPr id="349" name="Google Shape;349;p27"/>
            <p:cNvPicPr preferRelativeResize="0"/>
            <p:nvPr/>
          </p:nvPicPr>
          <p:blipFill>
            <a:blip r:embed="rId6"/>
            <a:srcRect t="16709" b="16709"/>
            <a:stretch/>
          </p:blipFill>
          <p:spPr>
            <a:xfrm>
              <a:off x="9571402" y="2589848"/>
              <a:ext cx="3195900" cy="3193200"/>
            </a:xfrm>
            <a:prstGeom prst="ellipse">
              <a:avLst/>
            </a:prstGeom>
            <a:noFill/>
            <a:ln>
              <a:noFill/>
            </a:ln>
          </p:spPr>
        </p:pic>
        <p:sp>
          <p:nvSpPr>
            <p:cNvPr id="5" name="Hộp Văn bản 4">
              <a:extLst>
                <a:ext uri="{FF2B5EF4-FFF2-40B4-BE49-F238E27FC236}">
                  <a16:creationId xmlns:a16="http://schemas.microsoft.com/office/drawing/2014/main" id="{9FF705D1-24F0-B6D4-8C51-6B7C03000633}"/>
                </a:ext>
              </a:extLst>
            </p:cNvPr>
            <p:cNvSpPr txBox="1"/>
            <p:nvPr/>
          </p:nvSpPr>
          <p:spPr>
            <a:xfrm>
              <a:off x="9662310" y="7367947"/>
              <a:ext cx="2997915" cy="1938992"/>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Thiết kế database</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Tìm hiểu thị trường</a:t>
              </a:r>
            </a:p>
            <a:p>
              <a:pPr marL="685800" indent="-685800">
                <a:buFontTx/>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grpSp>
        <p:nvGrpSpPr>
          <p:cNvPr id="28" name="Nhóm 27">
            <a:extLst>
              <a:ext uri="{FF2B5EF4-FFF2-40B4-BE49-F238E27FC236}">
                <a16:creationId xmlns:a16="http://schemas.microsoft.com/office/drawing/2014/main" id="{76FA71A5-11B4-C762-F8D5-2ADE2874E87E}"/>
              </a:ext>
            </a:extLst>
          </p:cNvPr>
          <p:cNvGrpSpPr/>
          <p:nvPr/>
        </p:nvGrpSpPr>
        <p:grpSpPr>
          <a:xfrm>
            <a:off x="13607048" y="2416562"/>
            <a:ext cx="3524048" cy="7259709"/>
            <a:chOff x="13607048" y="2416562"/>
            <a:chExt cx="3524048" cy="7259709"/>
          </a:xfrm>
        </p:grpSpPr>
        <p:grpSp>
          <p:nvGrpSpPr>
            <p:cNvPr id="330" name="Google Shape;330;p27"/>
            <p:cNvGrpSpPr/>
            <p:nvPr/>
          </p:nvGrpSpPr>
          <p:grpSpPr>
            <a:xfrm>
              <a:off x="13752220" y="2562385"/>
              <a:ext cx="3233703" cy="3248198"/>
              <a:chOff x="1813" y="0"/>
              <a:chExt cx="809173" cy="812800"/>
            </a:xfrm>
          </p:grpSpPr>
          <p:sp>
            <p:nvSpPr>
              <p:cNvPr id="331" name="Google Shape;331;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27"/>
            <p:cNvGrpSpPr/>
            <p:nvPr/>
          </p:nvGrpSpPr>
          <p:grpSpPr>
            <a:xfrm>
              <a:off x="13607048" y="2416562"/>
              <a:ext cx="3524048" cy="3539844"/>
              <a:chOff x="1813" y="0"/>
              <a:chExt cx="809173" cy="812800"/>
            </a:xfrm>
          </p:grpSpPr>
          <p:sp>
            <p:nvSpPr>
              <p:cNvPr id="328" name="Google Shape;32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A1BF"/>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7"/>
            <p:cNvSpPr txBox="1"/>
            <p:nvPr/>
          </p:nvSpPr>
          <p:spPr>
            <a:xfrm>
              <a:off x="1415421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Vũ Minh Đức</a:t>
              </a:r>
            </a:p>
            <a:p>
              <a:pPr algn="ctr"/>
              <a:r>
                <a:rPr lang="en-US" sz="2400">
                  <a:latin typeface="Times New Roman" panose="02020603050405020304" pitchFamily="18" charset="0"/>
                  <a:cs typeface="Times New Roman" panose="02020603050405020304" pitchFamily="18" charset="0"/>
                </a:rPr>
                <a:t>2023339</a:t>
              </a:r>
            </a:p>
          </p:txBody>
        </p:sp>
        <p:pic>
          <p:nvPicPr>
            <p:cNvPr id="350" name="Google Shape;350;p27"/>
            <p:cNvPicPr preferRelativeResize="0"/>
            <p:nvPr/>
          </p:nvPicPr>
          <p:blipFill>
            <a:blip r:embed="rId7"/>
            <a:srcRect t="16648" b="16648"/>
            <a:stretch/>
          </p:blipFill>
          <p:spPr>
            <a:xfrm>
              <a:off x="13775133" y="2589848"/>
              <a:ext cx="3195900" cy="3193200"/>
            </a:xfrm>
            <a:prstGeom prst="ellipse">
              <a:avLst/>
            </a:prstGeom>
            <a:noFill/>
            <a:ln>
              <a:noFill/>
            </a:ln>
          </p:spPr>
        </p:pic>
        <p:sp>
          <p:nvSpPr>
            <p:cNvPr id="7" name="Hộp Văn bản 6">
              <a:extLst>
                <a:ext uri="{FF2B5EF4-FFF2-40B4-BE49-F238E27FC236}">
                  <a16:creationId xmlns:a16="http://schemas.microsoft.com/office/drawing/2014/main" id="{D458320B-5C29-5E00-DC10-4AFB2029E281}"/>
                </a:ext>
              </a:extLst>
            </p:cNvPr>
            <p:cNvSpPr txBox="1"/>
            <p:nvPr/>
          </p:nvSpPr>
          <p:spPr>
            <a:xfrm>
              <a:off x="14020438" y="7367947"/>
              <a:ext cx="2697265" cy="2308324"/>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Nhiệm vụ:</a:t>
              </a:r>
            </a:p>
            <a:p>
              <a:pPr marL="685800" indent="-685800">
                <a:buFontTx/>
                <a:buChar char="-"/>
              </a:pPr>
              <a:r>
                <a:rPr lang="en-US" sz="2400">
                  <a:latin typeface="Times New Roman" panose="02020603050405020304" pitchFamily="18" charset="0"/>
                  <a:cs typeface="Times New Roman" panose="02020603050405020304" pitchFamily="18" charset="0"/>
                </a:rPr>
                <a:t>Xây dựng các tính năng</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2400">
                  <a:latin typeface="Times New Roman" panose="02020603050405020304" pitchFamily="18" charset="0"/>
                  <a:cs typeface="Times New Roman" panose="02020603050405020304" pitchFamily="18" charset="0"/>
                </a:rPr>
                <a:t>Phát triển, bảo dưỡng phần mềm</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sp>
        <p:nvSpPr>
          <p:cNvPr id="8" name="Google Shape;366;p29">
            <a:extLst>
              <a:ext uri="{FF2B5EF4-FFF2-40B4-BE49-F238E27FC236}">
                <a16:creationId xmlns:a16="http://schemas.microsoft.com/office/drawing/2014/main" id="{4E042980-8F9A-751A-DFE0-26F9AC9C6DC5}"/>
              </a:ext>
            </a:extLst>
          </p:cNvPr>
          <p:cNvSpPr txBox="1"/>
          <p:nvPr/>
        </p:nvSpPr>
        <p:spPr>
          <a:xfrm>
            <a:off x="4065244" y="237898"/>
            <a:ext cx="9423327"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Giới thiệu thành viên</a:t>
            </a:r>
            <a:b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br>
            <a:r>
              <a:rPr lang="en-US" sz="8000" b="1" i="0" u="none" strike="noStrike" cap="none">
                <a:solidFill>
                  <a:srgbClr val="F9B458"/>
                </a:solidFill>
                <a:latin typeface="Times New Roman" panose="02020603050405020304" pitchFamily="18" charset="0"/>
                <a:ea typeface="Ubuntu"/>
                <a:cs typeface="Times New Roman" panose="02020603050405020304" pitchFamily="18" charset="0"/>
                <a:sym typeface="Ubuntu"/>
              </a:rPr>
              <a:t>Nhóm 22</a:t>
            </a:r>
            <a:endParaRPr sz="8000">
              <a:solidFill>
                <a:srgbClr val="F9B458"/>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l="33946" t="11165" r="33717" b="8738"/>
          <a:stretch/>
        </p:blipFill>
        <p:spPr>
          <a:xfrm>
            <a:off x="960075" y="1142326"/>
            <a:ext cx="5899377" cy="8219874"/>
          </a:xfrm>
          <a:prstGeom prst="rect">
            <a:avLst/>
          </a:prstGeom>
          <a:noFill/>
          <a:ln>
            <a:noFill/>
          </a:ln>
        </p:spPr>
      </p:pic>
      <p:sp>
        <p:nvSpPr>
          <p:cNvPr id="366" name="Google Shape;366;p29"/>
          <p:cNvSpPr txBox="1"/>
          <p:nvPr/>
        </p:nvSpPr>
        <p:spPr>
          <a:xfrm>
            <a:off x="7897750" y="1224648"/>
            <a:ext cx="9361500" cy="229973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302" b="1" i="0" u="none" strike="noStrike" cap="none">
                <a:solidFill>
                  <a:srgbClr val="F9B458"/>
                </a:solidFill>
                <a:latin typeface="Ubuntu"/>
                <a:ea typeface="Ubuntu"/>
                <a:cs typeface="Ubuntu"/>
                <a:sym typeface="Ubuntu"/>
              </a:rPr>
              <a:t>Giới thiệu thành viên</a:t>
            </a:r>
            <a:endParaRPr>
              <a:solidFill>
                <a:srgbClr val="F9B458"/>
              </a:solidFill>
            </a:endParaRPr>
          </a:p>
        </p:txBody>
      </p:sp>
      <p:grpSp>
        <p:nvGrpSpPr>
          <p:cNvPr id="367" name="Google Shape;367;p29"/>
          <p:cNvGrpSpPr/>
          <p:nvPr/>
        </p:nvGrpSpPr>
        <p:grpSpPr>
          <a:xfrm>
            <a:off x="7897750" y="4352888"/>
            <a:ext cx="9361550" cy="2400892"/>
            <a:chOff x="0" y="-76200"/>
            <a:chExt cx="12482067" cy="3201190"/>
          </a:xfrm>
        </p:grpSpPr>
        <p:sp>
          <p:nvSpPr>
            <p:cNvPr id="368" name="Google Shape;368;p29"/>
            <p:cNvSpPr txBox="1"/>
            <p:nvPr/>
          </p:nvSpPr>
          <p:spPr>
            <a:xfrm>
              <a:off x="0" y="-76200"/>
              <a:ext cx="12482067" cy="559308"/>
            </a:xfrm>
            <a:prstGeom prst="rect">
              <a:avLst/>
            </a:prstGeom>
            <a:noFill/>
            <a:ln>
              <a:noFill/>
            </a:ln>
          </p:spPr>
          <p:txBody>
            <a:bodyPr spcFirstLastPara="1" wrap="square" lIns="0" tIns="0" rIns="0" bIns="0" anchor="t" anchorCtr="0">
              <a:spAutoFit/>
            </a:bodyPr>
            <a:lstStyle/>
            <a:p>
              <a:pPr marL="0" marR="0" lvl="0" indent="0" algn="r" rtl="0">
                <a:lnSpc>
                  <a:spcPct val="147958"/>
                </a:lnSpc>
                <a:spcBef>
                  <a:spcPts val="0"/>
                </a:spcBef>
                <a:spcAft>
                  <a:spcPts val="0"/>
                </a:spcAft>
                <a:buNone/>
              </a:pPr>
              <a:r>
                <a:rPr lang="en-US" sz="2400" b="1" i="0" u="none" strike="noStrike" cap="none">
                  <a:solidFill>
                    <a:srgbClr val="000000"/>
                  </a:solidFill>
                  <a:latin typeface="Ubuntu"/>
                  <a:ea typeface="Ubuntu"/>
                  <a:cs typeface="Ubuntu"/>
                  <a:sym typeface="Ubuntu"/>
                </a:rPr>
                <a:t>This presentation template uses the following free fonts:</a:t>
              </a:r>
              <a:endParaRPr/>
            </a:p>
          </p:txBody>
        </p:sp>
        <p:sp>
          <p:nvSpPr>
            <p:cNvPr id="369" name="Google Shape;369;p29"/>
            <p:cNvSpPr txBox="1"/>
            <p:nvPr/>
          </p:nvSpPr>
          <p:spPr>
            <a:xfrm>
              <a:off x="0" y="881154"/>
              <a:ext cx="12482067" cy="2243836"/>
            </a:xfrm>
            <a:prstGeom prst="rect">
              <a:avLst/>
            </a:prstGeom>
            <a:noFill/>
            <a:ln>
              <a:noFill/>
            </a:ln>
          </p:spPr>
          <p:txBody>
            <a:bodyPr spcFirstLastPara="1" wrap="square" lIns="0" tIns="0" rIns="0" bIns="0" anchor="t" anchorCtr="0">
              <a:spAutoFit/>
            </a:bodyPr>
            <a:lstStyle/>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Titles: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Headers: The name of the font goes here</a:t>
              </a:r>
              <a:endParaRPr/>
            </a:p>
            <a:p>
              <a:pPr marL="0" marR="0" lvl="0" indent="0" algn="r" rtl="0">
                <a:lnSpc>
                  <a:spcPct val="196000"/>
                </a:lnSpc>
                <a:spcBef>
                  <a:spcPts val="0"/>
                </a:spcBef>
                <a:spcAft>
                  <a:spcPts val="0"/>
                </a:spcAft>
                <a:buNone/>
              </a:pPr>
              <a:r>
                <a:rPr lang="en-US" sz="2400" b="0" i="0" u="none" strike="noStrike" cap="none">
                  <a:solidFill>
                    <a:srgbClr val="000000"/>
                  </a:solidFill>
                  <a:latin typeface="Ubuntu"/>
                  <a:ea typeface="Ubuntu"/>
                  <a:cs typeface="Ubuntu"/>
                  <a:sym typeface="Ubuntu"/>
                </a:rPr>
                <a:t>Body Copy: The name of the font goes here</a:t>
              </a:r>
              <a:endParaRPr/>
            </a:p>
          </p:txBody>
        </p:sp>
      </p:grpSp>
      <p:sp>
        <p:nvSpPr>
          <p:cNvPr id="370" name="Google Shape;370;p29"/>
          <p:cNvSpPr txBox="1"/>
          <p:nvPr/>
        </p:nvSpPr>
        <p:spPr>
          <a:xfrm>
            <a:off x="5529419" y="7671944"/>
            <a:ext cx="11730000" cy="1824600"/>
          </a:xfrm>
          <a:prstGeom prst="rect">
            <a:avLst/>
          </a:prstGeom>
          <a:noFill/>
          <a:ln>
            <a:noFill/>
          </a:ln>
        </p:spPr>
        <p:txBody>
          <a:bodyPr spcFirstLastPara="1" wrap="square" lIns="0" tIns="0" rIns="0" bIns="0" anchor="t" anchorCtr="0">
            <a:spAutoFit/>
          </a:bodyPr>
          <a:lstStyle/>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YOU CAN FIND THESE FONTS</a:t>
            </a:r>
            <a:endParaRPr>
              <a:solidFill>
                <a:srgbClr val="79A1BF"/>
              </a:solidFill>
            </a:endParaRPr>
          </a:p>
          <a:p>
            <a:pPr marL="0" marR="0" lvl="0" indent="0" algn="r" rtl="0">
              <a:lnSpc>
                <a:spcPct val="128005"/>
              </a:lnSpc>
              <a:spcBef>
                <a:spcPts val="0"/>
              </a:spcBef>
              <a:spcAft>
                <a:spcPts val="0"/>
              </a:spcAft>
              <a:buNone/>
            </a:pPr>
            <a:r>
              <a:rPr lang="en-US" sz="5199" b="1" i="0" u="none" strike="noStrike" cap="none">
                <a:solidFill>
                  <a:srgbClr val="79A1BF"/>
                </a:solidFill>
                <a:latin typeface="Ubuntu"/>
                <a:ea typeface="Ubuntu"/>
                <a:cs typeface="Ubuntu"/>
                <a:sym typeface="Ubuntu"/>
              </a:rPr>
              <a:t>ONLINE TOO. HAPPY DESIGNING!</a:t>
            </a:r>
            <a:r>
              <a:rPr lang="en-US" sz="5199" b="1" i="0" u="none" strike="noStrike" cap="none">
                <a:solidFill>
                  <a:srgbClr val="000000"/>
                </a:solidFill>
                <a:latin typeface="Ubuntu"/>
                <a:ea typeface="Ubuntu"/>
                <a:cs typeface="Ubuntu"/>
                <a:sym typeface="Ubuntu"/>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74"/>
        <p:cNvGrpSpPr/>
        <p:nvPr/>
      </p:nvGrpSpPr>
      <p:grpSpPr>
        <a:xfrm>
          <a:off x="0" y="0"/>
          <a:ext cx="0" cy="0"/>
          <a:chOff x="0" y="0"/>
          <a:chExt cx="0" cy="0"/>
        </a:xfrm>
      </p:grpSpPr>
      <p:pic>
        <p:nvPicPr>
          <p:cNvPr id="375" name="Google Shape;375;p30"/>
          <p:cNvPicPr preferRelativeResize="0"/>
          <p:nvPr/>
        </p:nvPicPr>
        <p:blipFill rotWithShape="1">
          <a:blip r:embed="rId3">
            <a:alphaModFix/>
          </a:blip>
          <a:srcRect l="51337" t="17461" r="5643" b="13358"/>
          <a:stretch/>
        </p:blipFill>
        <p:spPr>
          <a:xfrm>
            <a:off x="13258476" y="93775"/>
            <a:ext cx="4932552" cy="4462024"/>
          </a:xfrm>
          <a:prstGeom prst="rect">
            <a:avLst/>
          </a:prstGeom>
          <a:noFill/>
          <a:ln>
            <a:noFill/>
          </a:ln>
        </p:spPr>
      </p:pic>
      <p:sp>
        <p:nvSpPr>
          <p:cNvPr id="376" name="Google Shape;376;p30"/>
          <p:cNvSpPr txBox="1"/>
          <p:nvPr/>
        </p:nvSpPr>
        <p:spPr>
          <a:xfrm>
            <a:off x="3666656" y="1032510"/>
            <a:ext cx="10954687" cy="121783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000000"/>
                </a:solidFill>
                <a:latin typeface="Ubuntu"/>
                <a:ea typeface="Ubuntu"/>
                <a:cs typeface="Ubuntu"/>
                <a:sym typeface="Ubuntu"/>
              </a:rPr>
              <a:t>Add a Timeline Page</a:t>
            </a:r>
            <a:endParaRPr/>
          </a:p>
        </p:txBody>
      </p:sp>
      <p:grpSp>
        <p:nvGrpSpPr>
          <p:cNvPr id="377" name="Google Shape;377;p30"/>
          <p:cNvGrpSpPr/>
          <p:nvPr/>
        </p:nvGrpSpPr>
        <p:grpSpPr>
          <a:xfrm>
            <a:off x="1028554" y="4553696"/>
            <a:ext cx="3364925" cy="1694021"/>
            <a:chOff x="0" y="-28575"/>
            <a:chExt cx="4486566" cy="2258695"/>
          </a:xfrm>
        </p:grpSpPr>
        <p:sp>
          <p:nvSpPr>
            <p:cNvPr id="378" name="Google Shape;37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sp>
          <p:nvSpPr>
            <p:cNvPr id="379" name="Google Shape;379;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grpSp>
      <p:grpSp>
        <p:nvGrpSpPr>
          <p:cNvPr id="380" name="Google Shape;380;p30"/>
          <p:cNvGrpSpPr/>
          <p:nvPr/>
        </p:nvGrpSpPr>
        <p:grpSpPr>
          <a:xfrm>
            <a:off x="5317210" y="4553696"/>
            <a:ext cx="3364925" cy="1694021"/>
            <a:chOff x="0" y="-28575"/>
            <a:chExt cx="4486566" cy="2258695"/>
          </a:xfrm>
        </p:grpSpPr>
        <p:sp>
          <p:nvSpPr>
            <p:cNvPr id="381" name="Google Shape;381;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2" name="Google Shape;382;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3" name="Google Shape;383;p30"/>
          <p:cNvGrpSpPr/>
          <p:nvPr/>
        </p:nvGrpSpPr>
        <p:grpSpPr>
          <a:xfrm>
            <a:off x="13894521" y="4553696"/>
            <a:ext cx="3364925" cy="1694021"/>
            <a:chOff x="0" y="-28575"/>
            <a:chExt cx="4486566" cy="2258695"/>
          </a:xfrm>
        </p:grpSpPr>
        <p:sp>
          <p:nvSpPr>
            <p:cNvPr id="384" name="Google Shape;384;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5" name="Google Shape;385;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grpSp>
        <p:nvGrpSpPr>
          <p:cNvPr id="386" name="Google Shape;386;p30"/>
          <p:cNvGrpSpPr/>
          <p:nvPr/>
        </p:nvGrpSpPr>
        <p:grpSpPr>
          <a:xfrm>
            <a:off x="9605865" y="4553696"/>
            <a:ext cx="3364925" cy="1694021"/>
            <a:chOff x="0" y="-28575"/>
            <a:chExt cx="4486566" cy="2258695"/>
          </a:xfrm>
        </p:grpSpPr>
        <p:sp>
          <p:nvSpPr>
            <p:cNvPr id="387" name="Google Shape;387;p30"/>
            <p:cNvSpPr txBox="1"/>
            <p:nvPr/>
          </p:nvSpPr>
          <p:spPr>
            <a:xfrm>
              <a:off x="0" y="1136650"/>
              <a:ext cx="4486566" cy="10934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a:t>
              </a:r>
              <a:endParaRPr/>
            </a:p>
            <a:p>
              <a:pPr marL="0" marR="0" lvl="0" indent="0" algn="ctr" rtl="0">
                <a:lnSpc>
                  <a:spcPct val="140016"/>
                </a:lnSpc>
                <a:spcBef>
                  <a:spcPts val="0"/>
                </a:spcBef>
                <a:spcAft>
                  <a:spcPts val="0"/>
                </a:spcAft>
                <a:buNone/>
              </a:pPr>
              <a:r>
                <a:rPr lang="en-US" sz="2399" b="0" i="0" u="none" strike="noStrike" cap="none">
                  <a:solidFill>
                    <a:srgbClr val="000000"/>
                  </a:solidFill>
                  <a:latin typeface="Ubuntu"/>
                  <a:ea typeface="Ubuntu"/>
                  <a:cs typeface="Ubuntu"/>
                  <a:sym typeface="Ubuntu"/>
                </a:rPr>
                <a:t>you want to discuss.</a:t>
              </a:r>
              <a:endParaRPr/>
            </a:p>
          </p:txBody>
        </p:sp>
        <p:sp>
          <p:nvSpPr>
            <p:cNvPr id="388" name="Google Shape;388;p30"/>
            <p:cNvSpPr txBox="1"/>
            <p:nvPr/>
          </p:nvSpPr>
          <p:spPr>
            <a:xfrm>
              <a:off x="0" y="-28575"/>
              <a:ext cx="4486566" cy="638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1" i="0" u="none" strike="noStrike" cap="none">
                  <a:solidFill>
                    <a:srgbClr val="000000"/>
                  </a:solidFill>
                  <a:latin typeface="Ubuntu"/>
                  <a:ea typeface="Ubuntu"/>
                  <a:cs typeface="Ubuntu"/>
                  <a:sym typeface="Ubuntu"/>
                </a:rPr>
                <a:t>Add a main point</a:t>
              </a:r>
              <a:endParaRPr/>
            </a:p>
          </p:txBody>
        </p:sp>
      </p:grpSp>
      <p:cxnSp>
        <p:nvCxnSpPr>
          <p:cNvPr id="389" name="Google Shape;389;p30"/>
          <p:cNvCxnSpPr/>
          <p:nvPr/>
        </p:nvCxnSpPr>
        <p:spPr>
          <a:xfrm>
            <a:off x="0" y="3507640"/>
            <a:ext cx="13307051" cy="0"/>
          </a:xfrm>
          <a:prstGeom prst="straightConnector1">
            <a:avLst/>
          </a:prstGeom>
          <a:noFill/>
          <a:ln w="38100" cap="flat" cmpd="sng">
            <a:solidFill>
              <a:srgbClr val="333333"/>
            </a:solidFill>
            <a:prstDash val="solid"/>
            <a:round/>
            <a:headEnd type="none" w="sm" len="sm"/>
            <a:tailEnd type="none" w="sm" len="sm"/>
          </a:ln>
        </p:spPr>
      </p:cxnSp>
      <p:cxnSp>
        <p:nvCxnSpPr>
          <p:cNvPr id="390" name="Google Shape;390;p30"/>
          <p:cNvCxnSpPr/>
          <p:nvPr/>
        </p:nvCxnSpPr>
        <p:spPr>
          <a:xfrm>
            <a:off x="0" y="7303432"/>
            <a:ext cx="6837213" cy="0"/>
          </a:xfrm>
          <a:prstGeom prst="straightConnector1">
            <a:avLst/>
          </a:prstGeom>
          <a:noFill/>
          <a:ln w="38100" cap="flat" cmpd="sng">
            <a:solidFill>
              <a:srgbClr val="333333"/>
            </a:solidFill>
            <a:prstDash val="solid"/>
            <a:round/>
            <a:headEnd type="none" w="sm" len="sm"/>
            <a:tailEnd type="none" w="sm" len="sm"/>
          </a:ln>
        </p:spPr>
      </p:cxnSp>
      <p:cxnSp>
        <p:nvCxnSpPr>
          <p:cNvPr id="391" name="Google Shape;391;p30"/>
          <p:cNvCxnSpPr/>
          <p:nvPr/>
        </p:nvCxnSpPr>
        <p:spPr>
          <a:xfrm>
            <a:off x="10954687" y="7303432"/>
            <a:ext cx="7333313" cy="0"/>
          </a:xfrm>
          <a:prstGeom prst="straightConnector1">
            <a:avLst/>
          </a:prstGeom>
          <a:noFill/>
          <a:ln w="38100" cap="flat" cmpd="sng">
            <a:solidFill>
              <a:srgbClr val="333333"/>
            </a:solidFill>
            <a:prstDash val="solid"/>
            <a:round/>
            <a:headEnd type="none" w="sm" len="sm"/>
            <a:tailEnd type="none" w="sm" len="sm"/>
          </a:ln>
        </p:spPr>
      </p:cxnSp>
      <p:pic>
        <p:nvPicPr>
          <p:cNvPr id="392" name="Google Shape;392;p30"/>
          <p:cNvPicPr preferRelativeResize="0"/>
          <p:nvPr/>
        </p:nvPicPr>
        <p:blipFill rotWithShape="1">
          <a:blip r:embed="rId3">
            <a:alphaModFix/>
          </a:blip>
          <a:srcRect l="4085" t="17643" r="53922" b="13920"/>
          <a:stretch/>
        </p:blipFill>
        <p:spPr>
          <a:xfrm>
            <a:off x="6776950" y="6647775"/>
            <a:ext cx="4814976" cy="4413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396"/>
        <p:cNvGrpSpPr/>
        <p:nvPr/>
      </p:nvGrpSpPr>
      <p:grpSpPr>
        <a:xfrm>
          <a:off x="0" y="0"/>
          <a:ext cx="0" cy="0"/>
          <a:chOff x="0" y="0"/>
          <a:chExt cx="0" cy="0"/>
        </a:xfrm>
      </p:grpSpPr>
      <p:pic>
        <p:nvPicPr>
          <p:cNvPr id="397" name="Google Shape;397;p31"/>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graphicFrame>
        <p:nvGraphicFramePr>
          <p:cNvPr id="398" name="Google Shape;398;p31"/>
          <p:cNvGraphicFramePr/>
          <p:nvPr/>
        </p:nvGraphicFramePr>
        <p:xfrm>
          <a:off x="6812082" y="2992430"/>
          <a:ext cx="4474125" cy="2330250"/>
        </p:xfrm>
        <a:graphic>
          <a:graphicData uri="http://schemas.openxmlformats.org/drawingml/2006/table">
            <a:tbl>
              <a:tblPr>
                <a:noFill/>
                <a:tableStyleId>{1244BE32-E64F-4976-8CBC-0B26FC2343A4}</a:tableStyleId>
              </a:tblPr>
              <a:tblGrid>
                <a:gridCol w="4474125">
                  <a:extLst>
                    <a:ext uri="{9D8B030D-6E8A-4147-A177-3AD203B41FA5}">
                      <a16:colId xmlns:a16="http://schemas.microsoft.com/office/drawing/2014/main" val="20000"/>
                    </a:ext>
                  </a:extLst>
                </a:gridCol>
              </a:tblGrid>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 doing well?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0"/>
                  </a:ext>
                </a:extLst>
              </a:tr>
              <a:tr h="4990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sets you apart?</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1"/>
                  </a:ext>
                </a:extLst>
              </a:tr>
              <a:tr h="91562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Arial"/>
                          <a:ea typeface="Arial"/>
                          <a:cs typeface="Arial"/>
                          <a:sym typeface="Arial"/>
                        </a:rPr>
                        <a:t>What are your good qualities?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2A4737">
                          <a:alpha val="0"/>
                        </a:srgbClr>
                      </a:solidFill>
                      <a:prstDash val="solid"/>
                      <a:round/>
                      <a:headEnd type="none" w="sm" len="sm"/>
                      <a:tailEnd type="none" w="sm" len="sm"/>
                    </a:lnT>
                    <a:lnB w="9525" cap="flat" cmpd="sng">
                      <a:solidFill>
                        <a:srgbClr val="2A4737">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99" name="Google Shape;399;p31"/>
          <p:cNvGraphicFramePr/>
          <p:nvPr/>
        </p:nvGraphicFramePr>
        <p:xfrm>
          <a:off x="6930219" y="7902517"/>
          <a:ext cx="4237850" cy="1831250"/>
        </p:xfrm>
        <a:graphic>
          <a:graphicData uri="http://schemas.openxmlformats.org/drawingml/2006/table">
            <a:tbl>
              <a:tblPr>
                <a:noFill/>
                <a:tableStyleId>{1244BE32-E64F-4976-8CBC-0B26FC2343A4}</a:tableStyleId>
              </a:tblPr>
              <a:tblGrid>
                <a:gridCol w="4237850">
                  <a:extLst>
                    <a:ext uri="{9D8B030D-6E8A-4147-A177-3AD203B41FA5}">
                      <a16:colId xmlns:a16="http://schemas.microsoft.com/office/drawing/2014/main" val="20000"/>
                    </a:ext>
                  </a:extLst>
                </a:gridCol>
              </a:tblGrid>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your goals?</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753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demands shifting?</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2795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How can it be improved?</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0" name="Google Shape;400;p31"/>
          <p:cNvGraphicFramePr/>
          <p:nvPr/>
        </p:nvGraphicFramePr>
        <p:xfrm>
          <a:off x="12105618" y="3200743"/>
          <a:ext cx="5269475" cy="1913625"/>
        </p:xfrm>
        <a:graphic>
          <a:graphicData uri="http://schemas.openxmlformats.org/drawingml/2006/table">
            <a:tbl>
              <a:tblPr>
                <a:noFill/>
                <a:tableStyleId>{1244BE32-E64F-4976-8CBC-0B26FC2343A4}</a:tableStyleId>
              </a:tblPr>
              <a:tblGrid>
                <a:gridCol w="5269475">
                  <a:extLst>
                    <a:ext uri="{9D8B030D-6E8A-4147-A177-3AD203B41FA5}">
                      <a16:colId xmlns:a16="http://schemas.microsoft.com/office/drawing/2014/main" val="20000"/>
                    </a:ext>
                  </a:extLst>
                </a:gridCol>
              </a:tblGrid>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Where do you need to improve?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Are resources adequate?</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37875">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do others do better than you?</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1" name="Google Shape;401;p31"/>
          <p:cNvGraphicFramePr/>
          <p:nvPr/>
        </p:nvGraphicFramePr>
        <p:xfrm>
          <a:off x="11789218" y="7902517"/>
          <a:ext cx="5902275" cy="1809590"/>
        </p:xfrm>
        <a:graphic>
          <a:graphicData uri="http://schemas.openxmlformats.org/drawingml/2006/table">
            <a:tbl>
              <a:tblPr>
                <a:noFill/>
                <a:tableStyleId>{1244BE32-E64F-4976-8CBC-0B26FC2343A4}</a:tableStyleId>
              </a:tblPr>
              <a:tblGrid>
                <a:gridCol w="5902275">
                  <a:extLst>
                    <a:ext uri="{9D8B030D-6E8A-4147-A177-3AD203B41FA5}">
                      <a16:colId xmlns:a16="http://schemas.microsoft.com/office/drawing/2014/main" val="20000"/>
                    </a:ext>
                  </a:extLst>
                </a:gridCol>
              </a:tblGrid>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the blockers you're facing? </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78100">
                <a:tc>
                  <a:txBody>
                    <a:bodyPr/>
                    <a:lstStyle/>
                    <a:p>
                      <a:pPr marL="0" marR="0" lvl="0" indent="0" algn="ctr" rtl="0">
                        <a:lnSpc>
                          <a:spcPct val="140016"/>
                        </a:lnSpc>
                        <a:spcBef>
                          <a:spcPts val="0"/>
                        </a:spcBef>
                        <a:spcAft>
                          <a:spcPts val="0"/>
                        </a:spcAft>
                        <a:buNone/>
                      </a:pPr>
                      <a:r>
                        <a:rPr lang="en-US" sz="2399" u="none" strike="noStrike" cap="none">
                          <a:solidFill>
                            <a:srgbClr val="000000"/>
                          </a:solidFill>
                          <a:latin typeface="Ubuntu"/>
                          <a:ea typeface="Ubuntu"/>
                          <a:cs typeface="Ubuntu"/>
                          <a:sym typeface="Ubuntu"/>
                        </a:rPr>
                        <a:t>What are factors outside of your control?</a:t>
                      </a: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9575">
                <a:tc>
                  <a:txBody>
                    <a:bodyPr/>
                    <a:lstStyle/>
                    <a:p>
                      <a:pPr marL="0" marR="0" lvl="0" indent="0" algn="ctr" rtl="0">
                        <a:lnSpc>
                          <a:spcPct val="305363"/>
                        </a:lnSpc>
                        <a:spcBef>
                          <a:spcPts val="0"/>
                        </a:spcBef>
                        <a:spcAft>
                          <a:spcPts val="0"/>
                        </a:spcAft>
                        <a:buNone/>
                      </a:pPr>
                      <a:endParaRPr sz="1100" u="none" strike="noStrike" cap="none"/>
                    </a:p>
                  </a:txBody>
                  <a:tcPr marL="19050" marR="19050"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02" name="Google Shape;402;p31"/>
          <p:cNvSpPr txBox="1"/>
          <p:nvPr/>
        </p:nvSpPr>
        <p:spPr>
          <a:xfrm>
            <a:off x="8187953"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79A1BF"/>
                </a:solidFill>
                <a:latin typeface="Ubuntu"/>
                <a:ea typeface="Ubuntu"/>
                <a:cs typeface="Ubuntu"/>
                <a:sym typeface="Ubuntu"/>
              </a:rPr>
              <a:t>O</a:t>
            </a:r>
            <a:endParaRPr>
              <a:solidFill>
                <a:srgbClr val="79A1BF"/>
              </a:solidFill>
            </a:endParaRPr>
          </a:p>
        </p:txBody>
      </p:sp>
      <p:sp>
        <p:nvSpPr>
          <p:cNvPr id="403" name="Google Shape;403;p31"/>
          <p:cNvSpPr txBox="1"/>
          <p:nvPr/>
        </p:nvSpPr>
        <p:spPr>
          <a:xfrm>
            <a:off x="7305479"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OPPORTUNITIES</a:t>
            </a:r>
            <a:endParaRPr/>
          </a:p>
        </p:txBody>
      </p:sp>
      <p:sp>
        <p:nvSpPr>
          <p:cNvPr id="404" name="Google Shape;404;p31"/>
          <p:cNvSpPr txBox="1"/>
          <p:nvPr/>
        </p:nvSpPr>
        <p:spPr>
          <a:xfrm>
            <a:off x="8187953"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9B458"/>
                </a:solidFill>
                <a:latin typeface="Ubuntu"/>
                <a:ea typeface="Ubuntu"/>
                <a:cs typeface="Ubuntu"/>
                <a:sym typeface="Ubuntu"/>
              </a:rPr>
              <a:t>S</a:t>
            </a:r>
            <a:endParaRPr>
              <a:solidFill>
                <a:srgbClr val="F9B458"/>
              </a:solidFill>
            </a:endParaRPr>
          </a:p>
        </p:txBody>
      </p:sp>
      <p:sp>
        <p:nvSpPr>
          <p:cNvPr id="405" name="Google Shape;405;p31"/>
          <p:cNvSpPr txBox="1"/>
          <p:nvPr/>
        </p:nvSpPr>
        <p:spPr>
          <a:xfrm>
            <a:off x="7305479"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STRENGTHS</a:t>
            </a:r>
            <a:endParaRPr/>
          </a:p>
        </p:txBody>
      </p:sp>
      <p:sp>
        <p:nvSpPr>
          <p:cNvPr id="406" name="Google Shape;406;p31"/>
          <p:cNvSpPr txBox="1"/>
          <p:nvPr/>
        </p:nvSpPr>
        <p:spPr>
          <a:xfrm>
            <a:off x="13879164" y="889784"/>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B171D4"/>
                </a:solidFill>
                <a:latin typeface="Ubuntu"/>
                <a:ea typeface="Ubuntu"/>
                <a:cs typeface="Ubuntu"/>
                <a:sym typeface="Ubuntu"/>
              </a:rPr>
              <a:t>W</a:t>
            </a:r>
            <a:endParaRPr>
              <a:solidFill>
                <a:srgbClr val="B171D4"/>
              </a:solidFill>
            </a:endParaRPr>
          </a:p>
        </p:txBody>
      </p:sp>
      <p:sp>
        <p:nvSpPr>
          <p:cNvPr id="407" name="Google Shape;407;p31"/>
          <p:cNvSpPr txBox="1"/>
          <p:nvPr/>
        </p:nvSpPr>
        <p:spPr>
          <a:xfrm>
            <a:off x="12996690" y="2335620"/>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WEAKNESSES</a:t>
            </a:r>
            <a:endParaRPr/>
          </a:p>
        </p:txBody>
      </p:sp>
      <p:sp>
        <p:nvSpPr>
          <p:cNvPr id="408" name="Google Shape;408;p31"/>
          <p:cNvSpPr txBox="1"/>
          <p:nvPr/>
        </p:nvSpPr>
        <p:spPr>
          <a:xfrm>
            <a:off x="13879164" y="5906523"/>
            <a:ext cx="1722300" cy="1231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1" i="0" u="none" strike="noStrike" cap="none">
                <a:solidFill>
                  <a:srgbClr val="F28383"/>
                </a:solidFill>
                <a:latin typeface="Ubuntu"/>
                <a:ea typeface="Ubuntu"/>
                <a:cs typeface="Ubuntu"/>
                <a:sym typeface="Ubuntu"/>
              </a:rPr>
              <a:t>T</a:t>
            </a:r>
            <a:endParaRPr>
              <a:solidFill>
                <a:srgbClr val="F28383"/>
              </a:solidFill>
            </a:endParaRPr>
          </a:p>
        </p:txBody>
      </p:sp>
      <p:sp>
        <p:nvSpPr>
          <p:cNvPr id="409" name="Google Shape;409;p31"/>
          <p:cNvSpPr txBox="1"/>
          <p:nvPr/>
        </p:nvSpPr>
        <p:spPr>
          <a:xfrm>
            <a:off x="12996690" y="7352359"/>
            <a:ext cx="3487200" cy="3693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THREATS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413"/>
        <p:cNvGrpSpPr/>
        <p:nvPr/>
      </p:nvGrpSpPr>
      <p:grpSpPr>
        <a:xfrm>
          <a:off x="0" y="0"/>
          <a:ext cx="0" cy="0"/>
          <a:chOff x="0" y="0"/>
          <a:chExt cx="0" cy="0"/>
        </a:xfrm>
      </p:grpSpPr>
      <p:pic>
        <p:nvPicPr>
          <p:cNvPr id="414" name="Google Shape;414;p32"/>
          <p:cNvPicPr preferRelativeResize="0"/>
          <p:nvPr/>
        </p:nvPicPr>
        <p:blipFill rotWithShape="1">
          <a:blip r:embed="rId3">
            <a:alphaModFix/>
          </a:blip>
          <a:srcRect l="53546" t="16922" r="6667" b="12975"/>
          <a:stretch/>
        </p:blipFill>
        <p:spPr>
          <a:xfrm>
            <a:off x="11314075" y="4367575"/>
            <a:ext cx="5743877" cy="5692274"/>
          </a:xfrm>
          <a:prstGeom prst="rect">
            <a:avLst/>
          </a:prstGeom>
          <a:noFill/>
          <a:ln>
            <a:noFill/>
          </a:ln>
        </p:spPr>
      </p:pic>
      <p:grpSp>
        <p:nvGrpSpPr>
          <p:cNvPr id="415" name="Google Shape;415;p32"/>
          <p:cNvGrpSpPr/>
          <p:nvPr/>
        </p:nvGrpSpPr>
        <p:grpSpPr>
          <a:xfrm>
            <a:off x="856804" y="1050614"/>
            <a:ext cx="8827966" cy="8716017"/>
            <a:chOff x="0" y="-57150"/>
            <a:chExt cx="11770621" cy="11621355"/>
          </a:xfrm>
        </p:grpSpPr>
        <p:sp>
          <p:nvSpPr>
            <p:cNvPr id="416" name="Google Shape;416;p32"/>
            <p:cNvSpPr txBox="1"/>
            <p:nvPr/>
          </p:nvSpPr>
          <p:spPr>
            <a:xfrm>
              <a:off x="788583"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1</a:t>
              </a:r>
              <a:endParaRPr/>
            </a:p>
          </p:txBody>
        </p:sp>
        <p:sp>
          <p:nvSpPr>
            <p:cNvPr id="417" name="Google Shape;417;p32"/>
            <p:cNvSpPr txBox="1"/>
            <p:nvPr/>
          </p:nvSpPr>
          <p:spPr>
            <a:xfrm>
              <a:off x="3221357"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2</a:t>
              </a:r>
              <a:endParaRPr/>
            </a:p>
          </p:txBody>
        </p:sp>
        <p:sp>
          <p:nvSpPr>
            <p:cNvPr id="418" name="Google Shape;418;p32"/>
            <p:cNvSpPr txBox="1"/>
            <p:nvPr/>
          </p:nvSpPr>
          <p:spPr>
            <a:xfrm>
              <a:off x="5654131"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3</a:t>
              </a:r>
              <a:endParaRPr/>
            </a:p>
          </p:txBody>
        </p:sp>
        <p:sp>
          <p:nvSpPr>
            <p:cNvPr id="419" name="Google Shape;419;p32"/>
            <p:cNvSpPr txBox="1"/>
            <p:nvPr/>
          </p:nvSpPr>
          <p:spPr>
            <a:xfrm>
              <a:off x="8086905"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4</a:t>
              </a:r>
              <a:endParaRPr/>
            </a:p>
          </p:txBody>
        </p:sp>
        <p:sp>
          <p:nvSpPr>
            <p:cNvPr id="420" name="Google Shape;420;p32"/>
            <p:cNvSpPr txBox="1"/>
            <p:nvPr/>
          </p:nvSpPr>
          <p:spPr>
            <a:xfrm>
              <a:off x="10519678" y="11029535"/>
              <a:ext cx="1224955" cy="53467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Item 5</a:t>
              </a:r>
              <a:endParaRPr/>
            </a:p>
          </p:txBody>
        </p:sp>
        <p:grpSp>
          <p:nvGrpSpPr>
            <p:cNvPr id="421" name="Google Shape;421;p32"/>
            <p:cNvGrpSpPr/>
            <p:nvPr/>
          </p:nvGrpSpPr>
          <p:grpSpPr>
            <a:xfrm>
              <a:off x="762595" y="232410"/>
              <a:ext cx="11008026" cy="10657425"/>
              <a:chOff x="0" y="-6350"/>
              <a:chExt cx="11008026" cy="10657425"/>
            </a:xfrm>
          </p:grpSpPr>
          <p:sp>
            <p:nvSpPr>
              <p:cNvPr id="422" name="Google Shape;422;p32"/>
              <p:cNvSpPr/>
              <p:nvPr/>
            </p:nvSpPr>
            <p:spPr>
              <a:xfrm>
                <a:off x="0" y="-635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3" name="Google Shape;423;p32"/>
              <p:cNvSpPr/>
              <p:nvPr/>
            </p:nvSpPr>
            <p:spPr>
              <a:xfrm>
                <a:off x="0" y="212259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4" name="Google Shape;424;p32"/>
              <p:cNvSpPr/>
              <p:nvPr/>
            </p:nvSpPr>
            <p:spPr>
              <a:xfrm>
                <a:off x="0" y="425154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5" name="Google Shape;425;p32"/>
              <p:cNvSpPr/>
              <p:nvPr/>
            </p:nvSpPr>
            <p:spPr>
              <a:xfrm>
                <a:off x="0" y="638048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6" name="Google Shape;426;p32"/>
              <p:cNvSpPr/>
              <p:nvPr/>
            </p:nvSpPr>
            <p:spPr>
              <a:xfrm>
                <a:off x="0" y="8509430"/>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24705"/>
                </a:srgbClr>
              </a:solidFill>
              <a:ln>
                <a:noFill/>
              </a:ln>
            </p:spPr>
            <p:txBody>
              <a:bodyPr/>
              <a:lstStyle/>
              <a:p>
                <a:endParaRPr lang="en-US"/>
              </a:p>
            </p:txBody>
          </p:sp>
          <p:sp>
            <p:nvSpPr>
              <p:cNvPr id="427" name="Google Shape;427;p32"/>
              <p:cNvSpPr/>
              <p:nvPr/>
            </p:nvSpPr>
            <p:spPr>
              <a:xfrm>
                <a:off x="0" y="10638375"/>
                <a:ext cx="11008026" cy="12700"/>
              </a:xfrm>
              <a:custGeom>
                <a:avLst/>
                <a:gdLst/>
                <a:ahLst/>
                <a:cxnLst/>
                <a:rect l="l" t="t" r="r" b="b"/>
                <a:pathLst>
                  <a:path w="11008026" h="12700" extrusionOk="0">
                    <a:moveTo>
                      <a:pt x="0" y="0"/>
                    </a:moveTo>
                    <a:lnTo>
                      <a:pt x="11008026" y="0"/>
                    </a:lnTo>
                    <a:lnTo>
                      <a:pt x="11008026" y="12700"/>
                    </a:lnTo>
                    <a:lnTo>
                      <a:pt x="0" y="12700"/>
                    </a:lnTo>
                    <a:close/>
                  </a:path>
                </a:pathLst>
              </a:custGeom>
              <a:solidFill>
                <a:srgbClr val="000000">
                  <a:alpha val="60000"/>
                </a:srgbClr>
              </a:solidFill>
              <a:ln>
                <a:noFill/>
              </a:ln>
            </p:spPr>
            <p:txBody>
              <a:bodyPr/>
              <a:lstStyle/>
              <a:p>
                <a:endParaRPr lang="en-US"/>
              </a:p>
            </p:txBody>
          </p:sp>
        </p:grpSp>
        <p:sp>
          <p:nvSpPr>
            <p:cNvPr id="428" name="Google Shape;428;p32"/>
            <p:cNvSpPr txBox="1"/>
            <p:nvPr/>
          </p:nvSpPr>
          <p:spPr>
            <a:xfrm>
              <a:off x="0" y="-5715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50 </a:t>
              </a:r>
              <a:endParaRPr/>
            </a:p>
          </p:txBody>
        </p:sp>
        <p:sp>
          <p:nvSpPr>
            <p:cNvPr id="429" name="Google Shape;429;p32"/>
            <p:cNvSpPr txBox="1"/>
            <p:nvPr/>
          </p:nvSpPr>
          <p:spPr>
            <a:xfrm>
              <a:off x="0" y="207179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40 </a:t>
              </a:r>
              <a:endParaRPr/>
            </a:p>
          </p:txBody>
        </p:sp>
        <p:sp>
          <p:nvSpPr>
            <p:cNvPr id="430" name="Google Shape;430;p32"/>
            <p:cNvSpPr txBox="1"/>
            <p:nvPr/>
          </p:nvSpPr>
          <p:spPr>
            <a:xfrm>
              <a:off x="0" y="420074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30 </a:t>
              </a:r>
              <a:endParaRPr/>
            </a:p>
          </p:txBody>
        </p:sp>
        <p:sp>
          <p:nvSpPr>
            <p:cNvPr id="431" name="Google Shape;431;p32"/>
            <p:cNvSpPr txBox="1"/>
            <p:nvPr/>
          </p:nvSpPr>
          <p:spPr>
            <a:xfrm>
              <a:off x="0" y="6329685"/>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20 </a:t>
              </a:r>
              <a:endParaRPr/>
            </a:p>
          </p:txBody>
        </p:sp>
        <p:sp>
          <p:nvSpPr>
            <p:cNvPr id="432" name="Google Shape;432;p32"/>
            <p:cNvSpPr txBox="1"/>
            <p:nvPr/>
          </p:nvSpPr>
          <p:spPr>
            <a:xfrm>
              <a:off x="0" y="8458630"/>
              <a:ext cx="559395"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10 </a:t>
              </a:r>
              <a:endParaRPr/>
            </a:p>
          </p:txBody>
        </p:sp>
        <p:sp>
          <p:nvSpPr>
            <p:cNvPr id="433" name="Google Shape;433;p32"/>
            <p:cNvSpPr txBox="1"/>
            <p:nvPr/>
          </p:nvSpPr>
          <p:spPr>
            <a:xfrm>
              <a:off x="230882" y="10587575"/>
              <a:ext cx="328513"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1" i="0" u="none" strike="noStrike" cap="none">
                  <a:solidFill>
                    <a:srgbClr val="000000"/>
                  </a:solidFill>
                  <a:latin typeface="Ubuntu"/>
                  <a:ea typeface="Ubuntu"/>
                  <a:cs typeface="Ubuntu"/>
                  <a:sym typeface="Ubuntu"/>
                </a:rPr>
                <a:t>0 </a:t>
              </a:r>
              <a:endParaRPr/>
            </a:p>
          </p:txBody>
        </p:sp>
        <p:grpSp>
          <p:nvGrpSpPr>
            <p:cNvPr id="434" name="Google Shape;434;p32"/>
            <p:cNvGrpSpPr/>
            <p:nvPr/>
          </p:nvGrpSpPr>
          <p:grpSpPr>
            <a:xfrm>
              <a:off x="762595" y="232410"/>
              <a:ext cx="11008026" cy="10651076"/>
              <a:chOff x="0" y="-6350"/>
              <a:chExt cx="11008026" cy="10651076"/>
            </a:xfrm>
          </p:grpSpPr>
          <p:sp>
            <p:nvSpPr>
              <p:cNvPr id="435" name="Google Shape;435;p32"/>
              <p:cNvSpPr/>
              <p:nvPr/>
            </p:nvSpPr>
            <p:spPr>
              <a:xfrm>
                <a:off x="0" y="8503080"/>
                <a:ext cx="1276931" cy="2141645"/>
              </a:xfrm>
              <a:custGeom>
                <a:avLst/>
                <a:gdLst/>
                <a:ahLst/>
                <a:cxnLst/>
                <a:rect l="l" t="t" r="r" b="b"/>
                <a:pathLst>
                  <a:path w="1276931" h="2141645" extrusionOk="0">
                    <a:moveTo>
                      <a:pt x="0" y="0"/>
                    </a:moveTo>
                    <a:lnTo>
                      <a:pt x="1276931" y="0"/>
                    </a:lnTo>
                    <a:lnTo>
                      <a:pt x="1276931" y="2141645"/>
                    </a:lnTo>
                    <a:lnTo>
                      <a:pt x="0" y="2141645"/>
                    </a:lnTo>
                    <a:close/>
                  </a:path>
                </a:pathLst>
              </a:custGeom>
              <a:solidFill>
                <a:srgbClr val="A2B85E"/>
              </a:solidFill>
              <a:ln>
                <a:noFill/>
              </a:ln>
            </p:spPr>
            <p:txBody>
              <a:bodyPr/>
              <a:lstStyle/>
              <a:p>
                <a:endParaRPr lang="en-US"/>
              </a:p>
            </p:txBody>
          </p:sp>
          <p:sp>
            <p:nvSpPr>
              <p:cNvPr id="436" name="Google Shape;436;p32"/>
              <p:cNvSpPr/>
              <p:nvPr/>
            </p:nvSpPr>
            <p:spPr>
              <a:xfrm>
                <a:off x="2432774" y="6380485"/>
                <a:ext cx="1276931" cy="4264240"/>
              </a:xfrm>
              <a:custGeom>
                <a:avLst/>
                <a:gdLst/>
                <a:ahLst/>
                <a:cxnLst/>
                <a:rect l="l" t="t" r="r" b="b"/>
                <a:pathLst>
                  <a:path w="1276931" h="4264240" extrusionOk="0">
                    <a:moveTo>
                      <a:pt x="0" y="0"/>
                    </a:moveTo>
                    <a:lnTo>
                      <a:pt x="1276931" y="0"/>
                    </a:lnTo>
                    <a:lnTo>
                      <a:pt x="1276931" y="4264240"/>
                    </a:lnTo>
                    <a:lnTo>
                      <a:pt x="0" y="4264240"/>
                    </a:lnTo>
                    <a:close/>
                  </a:path>
                </a:pathLst>
              </a:custGeom>
              <a:solidFill>
                <a:srgbClr val="A2B85E"/>
              </a:solidFill>
              <a:ln>
                <a:noFill/>
              </a:ln>
            </p:spPr>
            <p:txBody>
              <a:bodyPr/>
              <a:lstStyle/>
              <a:p>
                <a:endParaRPr lang="en-US"/>
              </a:p>
            </p:txBody>
          </p:sp>
          <p:sp>
            <p:nvSpPr>
              <p:cNvPr id="437" name="Google Shape;437;p32"/>
              <p:cNvSpPr/>
              <p:nvPr/>
            </p:nvSpPr>
            <p:spPr>
              <a:xfrm>
                <a:off x="4865548" y="4251540"/>
                <a:ext cx="1276931" cy="6393185"/>
              </a:xfrm>
              <a:custGeom>
                <a:avLst/>
                <a:gdLst/>
                <a:ahLst/>
                <a:cxnLst/>
                <a:rect l="l" t="t" r="r" b="b"/>
                <a:pathLst>
                  <a:path w="1276931" h="6393185" extrusionOk="0">
                    <a:moveTo>
                      <a:pt x="0" y="0"/>
                    </a:moveTo>
                    <a:lnTo>
                      <a:pt x="1276931" y="0"/>
                    </a:lnTo>
                    <a:lnTo>
                      <a:pt x="1276931" y="6393185"/>
                    </a:lnTo>
                    <a:lnTo>
                      <a:pt x="0" y="6393185"/>
                    </a:lnTo>
                    <a:close/>
                  </a:path>
                </a:pathLst>
              </a:custGeom>
              <a:solidFill>
                <a:srgbClr val="A2B85E"/>
              </a:solidFill>
              <a:ln>
                <a:noFill/>
              </a:ln>
            </p:spPr>
            <p:txBody>
              <a:bodyPr/>
              <a:lstStyle/>
              <a:p>
                <a:endParaRPr lang="en-US"/>
              </a:p>
            </p:txBody>
          </p:sp>
          <p:sp>
            <p:nvSpPr>
              <p:cNvPr id="438" name="Google Shape;438;p32"/>
              <p:cNvSpPr/>
              <p:nvPr/>
            </p:nvSpPr>
            <p:spPr>
              <a:xfrm>
                <a:off x="7298321" y="2122595"/>
                <a:ext cx="1276931" cy="8522130"/>
              </a:xfrm>
              <a:custGeom>
                <a:avLst/>
                <a:gdLst/>
                <a:ahLst/>
                <a:cxnLst/>
                <a:rect l="l" t="t" r="r" b="b"/>
                <a:pathLst>
                  <a:path w="1276931" h="8522130" extrusionOk="0">
                    <a:moveTo>
                      <a:pt x="0" y="0"/>
                    </a:moveTo>
                    <a:lnTo>
                      <a:pt x="1276932" y="0"/>
                    </a:lnTo>
                    <a:lnTo>
                      <a:pt x="1276932" y="8522130"/>
                    </a:lnTo>
                    <a:lnTo>
                      <a:pt x="0" y="8522130"/>
                    </a:lnTo>
                    <a:close/>
                  </a:path>
                </a:pathLst>
              </a:custGeom>
              <a:solidFill>
                <a:srgbClr val="A2B85E"/>
              </a:solidFill>
              <a:ln>
                <a:noFill/>
              </a:ln>
            </p:spPr>
            <p:txBody>
              <a:bodyPr/>
              <a:lstStyle/>
              <a:p>
                <a:endParaRPr lang="en-US"/>
              </a:p>
            </p:txBody>
          </p:sp>
          <p:sp>
            <p:nvSpPr>
              <p:cNvPr id="439" name="Google Shape;439;p32"/>
              <p:cNvSpPr/>
              <p:nvPr/>
            </p:nvSpPr>
            <p:spPr>
              <a:xfrm>
                <a:off x="9731095" y="-6350"/>
                <a:ext cx="1276931" cy="10651075"/>
              </a:xfrm>
              <a:custGeom>
                <a:avLst/>
                <a:gdLst/>
                <a:ahLst/>
                <a:cxnLst/>
                <a:rect l="l" t="t" r="r" b="b"/>
                <a:pathLst>
                  <a:path w="1276931" h="10651075" extrusionOk="0">
                    <a:moveTo>
                      <a:pt x="0" y="0"/>
                    </a:moveTo>
                    <a:lnTo>
                      <a:pt x="1276931" y="0"/>
                    </a:lnTo>
                    <a:lnTo>
                      <a:pt x="1276931" y="10651075"/>
                    </a:lnTo>
                    <a:lnTo>
                      <a:pt x="0" y="10651075"/>
                    </a:lnTo>
                    <a:close/>
                  </a:path>
                </a:pathLst>
              </a:custGeom>
              <a:solidFill>
                <a:srgbClr val="A2B85E"/>
              </a:solidFill>
              <a:ln>
                <a:noFill/>
              </a:ln>
            </p:spPr>
            <p:txBody>
              <a:bodyPr/>
              <a:lstStyle/>
              <a:p>
                <a:endParaRPr lang="en-US"/>
              </a:p>
            </p:txBody>
          </p:sp>
          <p:sp>
            <p:nvSpPr>
              <p:cNvPr id="440" name="Google Shape;440;p32"/>
              <p:cNvSpPr/>
              <p:nvPr/>
            </p:nvSpPr>
            <p:spPr>
              <a:xfrm>
                <a:off x="0" y="9573902"/>
                <a:ext cx="1276931" cy="1070823"/>
              </a:xfrm>
              <a:custGeom>
                <a:avLst/>
                <a:gdLst/>
                <a:ahLst/>
                <a:cxnLst/>
                <a:rect l="l" t="t" r="r" b="b"/>
                <a:pathLst>
                  <a:path w="1276931" h="1070823" extrusionOk="0">
                    <a:moveTo>
                      <a:pt x="0" y="0"/>
                    </a:moveTo>
                    <a:lnTo>
                      <a:pt x="1276931" y="0"/>
                    </a:lnTo>
                    <a:lnTo>
                      <a:pt x="1276931" y="1070823"/>
                    </a:lnTo>
                    <a:lnTo>
                      <a:pt x="0" y="1070823"/>
                    </a:lnTo>
                    <a:close/>
                  </a:path>
                </a:pathLst>
              </a:custGeom>
              <a:solidFill>
                <a:srgbClr val="F9B458"/>
              </a:solidFill>
              <a:ln>
                <a:noFill/>
              </a:ln>
            </p:spPr>
            <p:txBody>
              <a:bodyPr/>
              <a:lstStyle/>
              <a:p>
                <a:endParaRPr lang="en-US"/>
              </a:p>
            </p:txBody>
          </p:sp>
          <p:sp>
            <p:nvSpPr>
              <p:cNvPr id="441" name="Google Shape;441;p32"/>
              <p:cNvSpPr/>
              <p:nvPr/>
            </p:nvSpPr>
            <p:spPr>
              <a:xfrm>
                <a:off x="2432774" y="7233333"/>
                <a:ext cx="1276931" cy="3411393"/>
              </a:xfrm>
              <a:custGeom>
                <a:avLst/>
                <a:gdLst/>
                <a:ahLst/>
                <a:cxnLst/>
                <a:rect l="l" t="t" r="r" b="b"/>
                <a:pathLst>
                  <a:path w="1276931" h="3411393" extrusionOk="0">
                    <a:moveTo>
                      <a:pt x="0" y="0"/>
                    </a:moveTo>
                    <a:lnTo>
                      <a:pt x="1276931" y="0"/>
                    </a:lnTo>
                    <a:lnTo>
                      <a:pt x="1276931" y="3411392"/>
                    </a:lnTo>
                    <a:lnTo>
                      <a:pt x="0" y="3411392"/>
                    </a:lnTo>
                    <a:close/>
                  </a:path>
                </a:pathLst>
              </a:custGeom>
              <a:solidFill>
                <a:srgbClr val="F9B458"/>
              </a:solidFill>
              <a:ln>
                <a:noFill/>
              </a:ln>
            </p:spPr>
            <p:txBody>
              <a:bodyPr/>
              <a:lstStyle/>
              <a:p>
                <a:endParaRPr lang="en-US"/>
              </a:p>
            </p:txBody>
          </p:sp>
          <p:sp>
            <p:nvSpPr>
              <p:cNvPr id="442" name="Google Shape;442;p32"/>
              <p:cNvSpPr/>
              <p:nvPr/>
            </p:nvSpPr>
            <p:spPr>
              <a:xfrm>
                <a:off x="4865548" y="5317071"/>
                <a:ext cx="1276931" cy="5327655"/>
              </a:xfrm>
              <a:custGeom>
                <a:avLst/>
                <a:gdLst/>
                <a:ahLst/>
                <a:cxnLst/>
                <a:rect l="l" t="t" r="r" b="b"/>
                <a:pathLst>
                  <a:path w="1276931" h="5327655" extrusionOk="0">
                    <a:moveTo>
                      <a:pt x="0" y="0"/>
                    </a:moveTo>
                    <a:lnTo>
                      <a:pt x="1276931" y="0"/>
                    </a:lnTo>
                    <a:lnTo>
                      <a:pt x="1276931" y="5327654"/>
                    </a:lnTo>
                    <a:lnTo>
                      <a:pt x="0" y="5327654"/>
                    </a:lnTo>
                    <a:close/>
                  </a:path>
                </a:pathLst>
              </a:custGeom>
              <a:solidFill>
                <a:srgbClr val="F9B458"/>
              </a:solidFill>
              <a:ln>
                <a:noFill/>
              </a:ln>
            </p:spPr>
            <p:txBody>
              <a:bodyPr/>
              <a:lstStyle/>
              <a:p>
                <a:endParaRPr lang="en-US"/>
              </a:p>
            </p:txBody>
          </p:sp>
          <p:sp>
            <p:nvSpPr>
              <p:cNvPr id="443" name="Google Shape;443;p32"/>
              <p:cNvSpPr/>
              <p:nvPr/>
            </p:nvSpPr>
            <p:spPr>
              <a:xfrm>
                <a:off x="7298321" y="3827021"/>
                <a:ext cx="1276931" cy="6817704"/>
              </a:xfrm>
              <a:custGeom>
                <a:avLst/>
                <a:gdLst/>
                <a:ahLst/>
                <a:cxnLst/>
                <a:rect l="l" t="t" r="r" b="b"/>
                <a:pathLst>
                  <a:path w="1276931" h="6817704" extrusionOk="0">
                    <a:moveTo>
                      <a:pt x="0" y="0"/>
                    </a:moveTo>
                    <a:lnTo>
                      <a:pt x="1276932" y="0"/>
                    </a:lnTo>
                    <a:lnTo>
                      <a:pt x="1276932" y="6817704"/>
                    </a:lnTo>
                    <a:lnTo>
                      <a:pt x="0" y="6817704"/>
                    </a:lnTo>
                    <a:close/>
                  </a:path>
                </a:pathLst>
              </a:custGeom>
              <a:solidFill>
                <a:srgbClr val="F9B458"/>
              </a:solidFill>
              <a:ln>
                <a:noFill/>
              </a:ln>
            </p:spPr>
            <p:txBody>
              <a:bodyPr/>
              <a:lstStyle/>
              <a:p>
                <a:endParaRPr lang="en-US"/>
              </a:p>
            </p:txBody>
          </p:sp>
          <p:sp>
            <p:nvSpPr>
              <p:cNvPr id="444" name="Google Shape;444;p32"/>
              <p:cNvSpPr/>
              <p:nvPr/>
            </p:nvSpPr>
            <p:spPr>
              <a:xfrm>
                <a:off x="9731095" y="1697822"/>
                <a:ext cx="1276931" cy="8946904"/>
              </a:xfrm>
              <a:custGeom>
                <a:avLst/>
                <a:gdLst/>
                <a:ahLst/>
                <a:cxnLst/>
                <a:rect l="l" t="t" r="r" b="b"/>
                <a:pathLst>
                  <a:path w="1276931" h="8946904" extrusionOk="0">
                    <a:moveTo>
                      <a:pt x="0" y="0"/>
                    </a:moveTo>
                    <a:lnTo>
                      <a:pt x="1276931" y="0"/>
                    </a:lnTo>
                    <a:lnTo>
                      <a:pt x="1276931" y="8946903"/>
                    </a:lnTo>
                    <a:lnTo>
                      <a:pt x="0" y="8946903"/>
                    </a:lnTo>
                    <a:close/>
                  </a:path>
                </a:pathLst>
              </a:custGeom>
              <a:solidFill>
                <a:srgbClr val="F9B458"/>
              </a:solidFill>
              <a:ln>
                <a:noFill/>
              </a:ln>
            </p:spPr>
            <p:txBody>
              <a:bodyPr/>
              <a:lstStyle/>
              <a:p>
                <a:endParaRPr lang="en-US"/>
              </a:p>
            </p:txBody>
          </p:sp>
          <p:sp>
            <p:nvSpPr>
              <p:cNvPr id="445" name="Google Shape;445;p32"/>
              <p:cNvSpPr/>
              <p:nvPr/>
            </p:nvSpPr>
            <p:spPr>
              <a:xfrm>
                <a:off x="0" y="10644725"/>
                <a:ext cx="1276931" cy="0"/>
              </a:xfrm>
              <a:custGeom>
                <a:avLst/>
                <a:gdLst/>
                <a:ahLst/>
                <a:cxnLst/>
                <a:rect l="l" t="t" r="r" b="b"/>
                <a:pathLst>
                  <a:path w="1276931" h="120000" extrusionOk="0">
                    <a:moveTo>
                      <a:pt x="0" y="0"/>
                    </a:moveTo>
                    <a:lnTo>
                      <a:pt x="1276931" y="0"/>
                    </a:lnTo>
                    <a:lnTo>
                      <a:pt x="1276931" y="0"/>
                    </a:lnTo>
                    <a:lnTo>
                      <a:pt x="0" y="0"/>
                    </a:lnTo>
                    <a:close/>
                  </a:path>
                </a:pathLst>
              </a:custGeom>
              <a:solidFill>
                <a:srgbClr val="79A1BF"/>
              </a:solidFill>
              <a:ln>
                <a:noFill/>
              </a:ln>
            </p:spPr>
            <p:txBody>
              <a:bodyPr/>
              <a:lstStyle/>
              <a:p>
                <a:endParaRPr lang="en-US"/>
              </a:p>
            </p:txBody>
          </p:sp>
          <p:sp>
            <p:nvSpPr>
              <p:cNvPr id="446" name="Google Shape;446;p32"/>
              <p:cNvSpPr/>
              <p:nvPr/>
            </p:nvSpPr>
            <p:spPr>
              <a:xfrm>
                <a:off x="2432774" y="8939029"/>
                <a:ext cx="1276931" cy="1705697"/>
              </a:xfrm>
              <a:custGeom>
                <a:avLst/>
                <a:gdLst/>
                <a:ahLst/>
                <a:cxnLst/>
                <a:rect l="l" t="t" r="r" b="b"/>
                <a:pathLst>
                  <a:path w="1276931" h="1705697" extrusionOk="0">
                    <a:moveTo>
                      <a:pt x="0" y="0"/>
                    </a:moveTo>
                    <a:lnTo>
                      <a:pt x="1276931" y="0"/>
                    </a:lnTo>
                    <a:lnTo>
                      <a:pt x="1276931" y="1705696"/>
                    </a:lnTo>
                    <a:lnTo>
                      <a:pt x="0" y="1705696"/>
                    </a:lnTo>
                    <a:close/>
                  </a:path>
                </a:pathLst>
              </a:custGeom>
              <a:solidFill>
                <a:srgbClr val="79A1BF"/>
              </a:solidFill>
              <a:ln>
                <a:noFill/>
              </a:ln>
            </p:spPr>
            <p:txBody>
              <a:bodyPr/>
              <a:lstStyle/>
              <a:p>
                <a:endParaRPr lang="en-US"/>
              </a:p>
            </p:txBody>
          </p:sp>
          <p:sp>
            <p:nvSpPr>
              <p:cNvPr id="447" name="Google Shape;447;p32"/>
              <p:cNvSpPr/>
              <p:nvPr/>
            </p:nvSpPr>
            <p:spPr>
              <a:xfrm>
                <a:off x="4865548" y="7448133"/>
                <a:ext cx="1276931" cy="3196592"/>
              </a:xfrm>
              <a:custGeom>
                <a:avLst/>
                <a:gdLst/>
                <a:ahLst/>
                <a:cxnLst/>
                <a:rect l="l" t="t" r="r" b="b"/>
                <a:pathLst>
                  <a:path w="1276931" h="3196592" extrusionOk="0">
                    <a:moveTo>
                      <a:pt x="0" y="0"/>
                    </a:moveTo>
                    <a:lnTo>
                      <a:pt x="1276931" y="0"/>
                    </a:lnTo>
                    <a:lnTo>
                      <a:pt x="1276931" y="3196592"/>
                    </a:lnTo>
                    <a:lnTo>
                      <a:pt x="0" y="3196592"/>
                    </a:lnTo>
                    <a:close/>
                  </a:path>
                </a:pathLst>
              </a:custGeom>
              <a:solidFill>
                <a:srgbClr val="79A1BF"/>
              </a:solidFill>
              <a:ln>
                <a:noFill/>
              </a:ln>
            </p:spPr>
            <p:txBody>
              <a:bodyPr/>
              <a:lstStyle/>
              <a:p>
                <a:endParaRPr lang="en-US"/>
              </a:p>
            </p:txBody>
          </p:sp>
          <p:sp>
            <p:nvSpPr>
              <p:cNvPr id="448" name="Google Shape;448;p32"/>
              <p:cNvSpPr/>
              <p:nvPr/>
            </p:nvSpPr>
            <p:spPr>
              <a:xfrm>
                <a:off x="7298321" y="6809767"/>
                <a:ext cx="1276931" cy="3834959"/>
              </a:xfrm>
              <a:custGeom>
                <a:avLst/>
                <a:gdLst/>
                <a:ahLst/>
                <a:cxnLst/>
                <a:rect l="l" t="t" r="r" b="b"/>
                <a:pathLst>
                  <a:path w="1276931" h="3834959" extrusionOk="0">
                    <a:moveTo>
                      <a:pt x="0" y="0"/>
                    </a:moveTo>
                    <a:lnTo>
                      <a:pt x="1276932" y="0"/>
                    </a:lnTo>
                    <a:lnTo>
                      <a:pt x="1276932" y="3834958"/>
                    </a:lnTo>
                    <a:lnTo>
                      <a:pt x="0" y="3834958"/>
                    </a:lnTo>
                    <a:close/>
                  </a:path>
                </a:pathLst>
              </a:custGeom>
              <a:solidFill>
                <a:srgbClr val="79A1BF"/>
              </a:solidFill>
              <a:ln>
                <a:noFill/>
              </a:ln>
            </p:spPr>
            <p:txBody>
              <a:bodyPr/>
              <a:lstStyle/>
              <a:p>
                <a:endParaRPr lang="en-US"/>
              </a:p>
            </p:txBody>
          </p:sp>
          <p:sp>
            <p:nvSpPr>
              <p:cNvPr id="449" name="Google Shape;449;p32"/>
              <p:cNvSpPr/>
              <p:nvPr/>
            </p:nvSpPr>
            <p:spPr>
              <a:xfrm>
                <a:off x="9731095" y="5958252"/>
                <a:ext cx="1276931" cy="4686473"/>
              </a:xfrm>
              <a:custGeom>
                <a:avLst/>
                <a:gdLst/>
                <a:ahLst/>
                <a:cxnLst/>
                <a:rect l="l" t="t" r="r" b="b"/>
                <a:pathLst>
                  <a:path w="1276931" h="4686473" extrusionOk="0">
                    <a:moveTo>
                      <a:pt x="0" y="0"/>
                    </a:moveTo>
                    <a:lnTo>
                      <a:pt x="1276931" y="0"/>
                    </a:lnTo>
                    <a:lnTo>
                      <a:pt x="1276931" y="4686473"/>
                    </a:lnTo>
                    <a:lnTo>
                      <a:pt x="0" y="4686473"/>
                    </a:lnTo>
                    <a:close/>
                  </a:path>
                </a:pathLst>
              </a:custGeom>
              <a:solidFill>
                <a:srgbClr val="79A1BF"/>
              </a:solidFill>
              <a:ln>
                <a:noFill/>
              </a:ln>
            </p:spPr>
            <p:txBody>
              <a:bodyPr/>
              <a:lstStyle/>
              <a:p>
                <a:endParaRPr lang="en-US"/>
              </a:p>
            </p:txBody>
          </p:sp>
        </p:grpSp>
      </p:grpSp>
      <p:grpSp>
        <p:nvGrpSpPr>
          <p:cNvPr id="450" name="Google Shape;450;p32"/>
          <p:cNvGrpSpPr/>
          <p:nvPr/>
        </p:nvGrpSpPr>
        <p:grpSpPr>
          <a:xfrm>
            <a:off x="10284276" y="1049183"/>
            <a:ext cx="7154775" cy="2974035"/>
            <a:chOff x="0" y="38100"/>
            <a:chExt cx="9539700" cy="3965380"/>
          </a:xfrm>
        </p:grpSpPr>
        <p:sp>
          <p:nvSpPr>
            <p:cNvPr id="451" name="Google Shape;451;p32"/>
            <p:cNvSpPr txBox="1"/>
            <p:nvPr/>
          </p:nvSpPr>
          <p:spPr>
            <a:xfrm>
              <a:off x="0" y="38100"/>
              <a:ext cx="9539700" cy="30669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8302" b="1" i="0" u="none" strike="noStrike" cap="none">
                  <a:solidFill>
                    <a:srgbClr val="A2B85E"/>
                  </a:solidFill>
                  <a:latin typeface="Ubuntu"/>
                  <a:ea typeface="Ubuntu"/>
                  <a:cs typeface="Ubuntu"/>
                  <a:sym typeface="Ubuntu"/>
                </a:rPr>
                <a:t>Write Your Topic or Idea</a:t>
              </a:r>
              <a:endParaRPr>
                <a:solidFill>
                  <a:srgbClr val="A2B85E"/>
                </a:solidFill>
              </a:endParaRPr>
            </a:p>
          </p:txBody>
        </p:sp>
        <p:sp>
          <p:nvSpPr>
            <p:cNvPr id="452" name="Google Shape;452;p32"/>
            <p:cNvSpPr txBox="1"/>
            <p:nvPr/>
          </p:nvSpPr>
          <p:spPr>
            <a:xfrm>
              <a:off x="0" y="3468810"/>
              <a:ext cx="9539568" cy="534670"/>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Elaborate on what you want to discuss.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456"/>
        <p:cNvGrpSpPr/>
        <p:nvPr/>
      </p:nvGrpSpPr>
      <p:grpSpPr>
        <a:xfrm>
          <a:off x="0" y="0"/>
          <a:ext cx="0" cy="0"/>
          <a:chOff x="0" y="0"/>
          <a:chExt cx="0" cy="0"/>
        </a:xfrm>
      </p:grpSpPr>
      <p:sp>
        <p:nvSpPr>
          <p:cNvPr id="457" name="Google Shape;457;p33"/>
          <p:cNvSpPr/>
          <p:nvPr/>
        </p:nvSpPr>
        <p:spPr>
          <a:xfrm>
            <a:off x="1052485" y="820010"/>
            <a:ext cx="16183030" cy="8646981"/>
          </a:xfrm>
          <a:custGeom>
            <a:avLst/>
            <a:gdLst/>
            <a:ahLst/>
            <a:cxnLst/>
            <a:rect l="l" t="t" r="r" b="b"/>
            <a:pathLst>
              <a:path w="4262197" h="2277394" extrusionOk="0">
                <a:moveTo>
                  <a:pt x="0" y="0"/>
                </a:moveTo>
                <a:lnTo>
                  <a:pt x="4262197" y="0"/>
                </a:lnTo>
                <a:lnTo>
                  <a:pt x="4262197" y="2277394"/>
                </a:lnTo>
                <a:lnTo>
                  <a:pt x="0" y="2277394"/>
                </a:lnTo>
                <a:close/>
              </a:path>
            </a:pathLst>
          </a:custGeom>
          <a:solidFill>
            <a:srgbClr val="FFFFFF"/>
          </a:solidFill>
          <a:ln>
            <a:noFill/>
          </a:ln>
        </p:spPr>
        <p:txBody>
          <a:bodyPr/>
          <a:lstStyle/>
          <a:p>
            <a:endParaRPr lang="en-US"/>
          </a:p>
        </p:txBody>
      </p:sp>
      <p:grpSp>
        <p:nvGrpSpPr>
          <p:cNvPr id="458" name="Google Shape;458;p33"/>
          <p:cNvGrpSpPr/>
          <p:nvPr/>
        </p:nvGrpSpPr>
        <p:grpSpPr>
          <a:xfrm>
            <a:off x="8396758" y="1419125"/>
            <a:ext cx="1494481" cy="1501180"/>
            <a:chOff x="1813" y="0"/>
            <a:chExt cx="809173" cy="812800"/>
          </a:xfrm>
        </p:grpSpPr>
        <p:sp>
          <p:nvSpPr>
            <p:cNvPr id="459" name="Google Shape;459;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61" name="Google Shape;461;p33"/>
          <p:cNvPicPr preferRelativeResize="0"/>
          <p:nvPr/>
        </p:nvPicPr>
        <p:blipFill rotWithShape="1">
          <a:blip r:embed="rId3">
            <a:alphaModFix/>
          </a:blip>
          <a:srcRect t="38900" r="87500" b="38902"/>
          <a:stretch/>
        </p:blipFill>
        <p:spPr>
          <a:xfrm>
            <a:off x="8430988" y="1457442"/>
            <a:ext cx="1426125" cy="1424540"/>
          </a:xfrm>
          <a:prstGeom prst="rect">
            <a:avLst/>
          </a:prstGeom>
          <a:noFill/>
          <a:ln>
            <a:noFill/>
          </a:ln>
        </p:spPr>
      </p:pic>
      <p:cxnSp>
        <p:nvCxnSpPr>
          <p:cNvPr id="462" name="Google Shape;462;p33"/>
          <p:cNvCxnSpPr/>
          <p:nvPr/>
        </p:nvCxnSpPr>
        <p:spPr>
          <a:xfrm>
            <a:off x="5897880" y="4056254"/>
            <a:ext cx="6492240" cy="0"/>
          </a:xfrm>
          <a:prstGeom prst="straightConnector1">
            <a:avLst/>
          </a:prstGeom>
          <a:noFill/>
          <a:ln w="38100" cap="flat" cmpd="sng">
            <a:solidFill>
              <a:srgbClr val="333333"/>
            </a:solidFill>
            <a:prstDash val="solid"/>
            <a:round/>
            <a:headEnd type="none" w="sm" len="sm"/>
            <a:tailEnd type="none" w="sm" len="sm"/>
          </a:ln>
        </p:spPr>
      </p:cxnSp>
      <p:cxnSp>
        <p:nvCxnSpPr>
          <p:cNvPr id="463" name="Google Shape;463;p33"/>
          <p:cNvCxnSpPr/>
          <p:nvPr/>
        </p:nvCxnSpPr>
        <p:spPr>
          <a:xfrm rot="-5400000">
            <a:off x="8547733" y="3459986"/>
            <a:ext cx="1192535" cy="0"/>
          </a:xfrm>
          <a:prstGeom prst="straightConnector1">
            <a:avLst/>
          </a:prstGeom>
          <a:noFill/>
          <a:ln w="38100" cap="flat" cmpd="sng">
            <a:solidFill>
              <a:srgbClr val="333333"/>
            </a:solidFill>
            <a:prstDash val="solid"/>
            <a:round/>
            <a:headEnd type="none" w="sm" len="sm"/>
            <a:tailEnd type="none" w="sm" len="sm"/>
          </a:ln>
        </p:spPr>
      </p:cxnSp>
      <p:grpSp>
        <p:nvGrpSpPr>
          <p:cNvPr id="464" name="Google Shape;464;p33"/>
          <p:cNvGrpSpPr/>
          <p:nvPr/>
        </p:nvGrpSpPr>
        <p:grpSpPr>
          <a:xfrm>
            <a:off x="4583953" y="3343764"/>
            <a:ext cx="1494481" cy="1501180"/>
            <a:chOff x="1813" y="0"/>
            <a:chExt cx="809173" cy="812800"/>
          </a:xfrm>
        </p:grpSpPr>
        <p:sp>
          <p:nvSpPr>
            <p:cNvPr id="465" name="Google Shape;46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33"/>
          <p:cNvGrpSpPr/>
          <p:nvPr/>
        </p:nvGrpSpPr>
        <p:grpSpPr>
          <a:xfrm>
            <a:off x="12209562" y="3343764"/>
            <a:ext cx="1494481" cy="1501180"/>
            <a:chOff x="1813" y="0"/>
            <a:chExt cx="809173" cy="812800"/>
          </a:xfrm>
        </p:grpSpPr>
        <p:sp>
          <p:nvSpPr>
            <p:cNvPr id="468" name="Google Shape;46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70" name="Google Shape;470;p33"/>
          <p:cNvCxnSpPr/>
          <p:nvPr/>
        </p:nvCxnSpPr>
        <p:spPr>
          <a:xfrm>
            <a:off x="3838265" y="6857727"/>
            <a:ext cx="10649003" cy="0"/>
          </a:xfrm>
          <a:prstGeom prst="straightConnector1">
            <a:avLst/>
          </a:prstGeom>
          <a:noFill/>
          <a:ln w="38100" cap="flat" cmpd="sng">
            <a:solidFill>
              <a:srgbClr val="333333"/>
            </a:solidFill>
            <a:prstDash val="solid"/>
            <a:round/>
            <a:headEnd type="none" w="sm" len="sm"/>
            <a:tailEnd type="none" w="sm" len="sm"/>
          </a:ln>
        </p:spPr>
      </p:cxnSp>
      <p:cxnSp>
        <p:nvCxnSpPr>
          <p:cNvPr id="471" name="Google Shape;471;p33"/>
          <p:cNvCxnSpPr/>
          <p:nvPr/>
        </p:nvCxnSpPr>
        <p:spPr>
          <a:xfrm rot="-5400000">
            <a:off x="4825283" y="6389915"/>
            <a:ext cx="973724" cy="0"/>
          </a:xfrm>
          <a:prstGeom prst="straightConnector1">
            <a:avLst/>
          </a:prstGeom>
          <a:noFill/>
          <a:ln w="38100" cap="flat" cmpd="sng">
            <a:solidFill>
              <a:srgbClr val="333333"/>
            </a:solidFill>
            <a:prstDash val="solid"/>
            <a:round/>
            <a:headEnd type="none" w="sm" len="sm"/>
            <a:tailEnd type="none" w="sm" len="sm"/>
          </a:ln>
        </p:spPr>
      </p:cxnSp>
      <p:cxnSp>
        <p:nvCxnSpPr>
          <p:cNvPr id="472" name="Google Shape;472;p33"/>
          <p:cNvCxnSpPr/>
          <p:nvPr/>
        </p:nvCxnSpPr>
        <p:spPr>
          <a:xfrm rot="-5400000">
            <a:off x="12488992" y="6389915"/>
            <a:ext cx="973724" cy="0"/>
          </a:xfrm>
          <a:prstGeom prst="straightConnector1">
            <a:avLst/>
          </a:prstGeom>
          <a:noFill/>
          <a:ln w="38100" cap="flat" cmpd="sng">
            <a:solidFill>
              <a:srgbClr val="333333"/>
            </a:solidFill>
            <a:prstDash val="solid"/>
            <a:round/>
            <a:headEnd type="none" w="sm" len="sm"/>
            <a:tailEnd type="none" w="sm" len="sm"/>
          </a:ln>
        </p:spPr>
      </p:cxnSp>
      <p:grpSp>
        <p:nvGrpSpPr>
          <p:cNvPr id="473" name="Google Shape;473;p33"/>
          <p:cNvGrpSpPr/>
          <p:nvPr/>
        </p:nvGrpSpPr>
        <p:grpSpPr>
          <a:xfrm>
            <a:off x="2340433" y="6126187"/>
            <a:ext cx="1494481" cy="1501180"/>
            <a:chOff x="1813" y="0"/>
            <a:chExt cx="809173" cy="812800"/>
          </a:xfrm>
        </p:grpSpPr>
        <p:sp>
          <p:nvSpPr>
            <p:cNvPr id="474" name="Google Shape;474;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6" name="Google Shape;476;p33"/>
          <p:cNvGrpSpPr/>
          <p:nvPr/>
        </p:nvGrpSpPr>
        <p:grpSpPr>
          <a:xfrm>
            <a:off x="6827474" y="6126187"/>
            <a:ext cx="1494481" cy="1501180"/>
            <a:chOff x="1813" y="0"/>
            <a:chExt cx="809173" cy="812800"/>
          </a:xfrm>
        </p:grpSpPr>
        <p:sp>
          <p:nvSpPr>
            <p:cNvPr id="477" name="Google Shape;477;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9" name="Google Shape;479;p33"/>
          <p:cNvGrpSpPr/>
          <p:nvPr/>
        </p:nvGrpSpPr>
        <p:grpSpPr>
          <a:xfrm>
            <a:off x="14453083" y="6126187"/>
            <a:ext cx="1494481" cy="1501180"/>
            <a:chOff x="1813" y="0"/>
            <a:chExt cx="809173" cy="812800"/>
          </a:xfrm>
        </p:grpSpPr>
        <p:sp>
          <p:nvSpPr>
            <p:cNvPr id="480" name="Google Shape;480;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2" name="Google Shape;482;p33"/>
          <p:cNvGrpSpPr/>
          <p:nvPr/>
        </p:nvGrpSpPr>
        <p:grpSpPr>
          <a:xfrm>
            <a:off x="9966042" y="6126187"/>
            <a:ext cx="1494481" cy="1501180"/>
            <a:chOff x="1813" y="0"/>
            <a:chExt cx="809173" cy="812800"/>
          </a:xfrm>
        </p:grpSpPr>
        <p:sp>
          <p:nvSpPr>
            <p:cNvPr id="483" name="Google Shape;483;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92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5" name="Google Shape;485;p33"/>
          <p:cNvGrpSpPr/>
          <p:nvPr/>
        </p:nvGrpSpPr>
        <p:grpSpPr>
          <a:xfrm>
            <a:off x="10084822" y="1848261"/>
            <a:ext cx="2319418" cy="735263"/>
            <a:chOff x="0" y="9525"/>
            <a:chExt cx="3092557" cy="980351"/>
          </a:xfrm>
        </p:grpSpPr>
        <p:sp>
          <p:nvSpPr>
            <p:cNvPr id="486" name="Google Shape;486;p33"/>
            <p:cNvSpPr txBox="1"/>
            <p:nvPr/>
          </p:nvSpPr>
          <p:spPr>
            <a:xfrm>
              <a:off x="0" y="9525"/>
              <a:ext cx="2578989" cy="471551"/>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487" name="Google Shape;487;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488" name="Google Shape;488;p33"/>
          <p:cNvGrpSpPr/>
          <p:nvPr/>
        </p:nvGrpSpPr>
        <p:grpSpPr>
          <a:xfrm>
            <a:off x="4171487" y="4972799"/>
            <a:ext cx="2319418" cy="735263"/>
            <a:chOff x="0" y="9525"/>
            <a:chExt cx="3092557" cy="980351"/>
          </a:xfrm>
        </p:grpSpPr>
        <p:sp>
          <p:nvSpPr>
            <p:cNvPr id="489" name="Google Shape;489;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490" name="Google Shape;490;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491" name="Google Shape;491;p33"/>
          <p:cNvGrpSpPr/>
          <p:nvPr/>
        </p:nvGrpSpPr>
        <p:grpSpPr>
          <a:xfrm>
            <a:off x="11797096" y="4972799"/>
            <a:ext cx="2319418" cy="735263"/>
            <a:chOff x="0" y="9525"/>
            <a:chExt cx="3092557" cy="980351"/>
          </a:xfrm>
        </p:grpSpPr>
        <p:sp>
          <p:nvSpPr>
            <p:cNvPr id="492" name="Google Shape;492;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493" name="Google Shape;493;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494" name="Google Shape;494;p33"/>
          <p:cNvGrpSpPr/>
          <p:nvPr/>
        </p:nvGrpSpPr>
        <p:grpSpPr>
          <a:xfrm>
            <a:off x="1927966" y="7755223"/>
            <a:ext cx="2319418" cy="735263"/>
            <a:chOff x="0" y="9525"/>
            <a:chExt cx="3092557" cy="980351"/>
          </a:xfrm>
        </p:grpSpPr>
        <p:sp>
          <p:nvSpPr>
            <p:cNvPr id="495" name="Google Shape;495;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496" name="Google Shape;496;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497" name="Google Shape;497;p33"/>
          <p:cNvGrpSpPr/>
          <p:nvPr/>
        </p:nvGrpSpPr>
        <p:grpSpPr>
          <a:xfrm>
            <a:off x="9553575" y="7755223"/>
            <a:ext cx="2319418" cy="735263"/>
            <a:chOff x="0" y="9525"/>
            <a:chExt cx="3092557" cy="980351"/>
          </a:xfrm>
        </p:grpSpPr>
        <p:sp>
          <p:nvSpPr>
            <p:cNvPr id="498" name="Google Shape;498;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499" name="Google Shape;499;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500" name="Google Shape;500;p33"/>
          <p:cNvGrpSpPr/>
          <p:nvPr/>
        </p:nvGrpSpPr>
        <p:grpSpPr>
          <a:xfrm>
            <a:off x="6415007" y="7755223"/>
            <a:ext cx="2319418" cy="735263"/>
            <a:chOff x="0" y="9525"/>
            <a:chExt cx="3092557" cy="980351"/>
          </a:xfrm>
        </p:grpSpPr>
        <p:sp>
          <p:nvSpPr>
            <p:cNvPr id="501" name="Google Shape;501;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502" name="Google Shape;502;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grpSp>
        <p:nvGrpSpPr>
          <p:cNvPr id="503" name="Google Shape;503;p33"/>
          <p:cNvGrpSpPr/>
          <p:nvPr/>
        </p:nvGrpSpPr>
        <p:grpSpPr>
          <a:xfrm>
            <a:off x="14040616" y="7755223"/>
            <a:ext cx="2319418" cy="735263"/>
            <a:chOff x="0" y="9525"/>
            <a:chExt cx="3092557" cy="980351"/>
          </a:xfrm>
        </p:grpSpPr>
        <p:sp>
          <p:nvSpPr>
            <p:cNvPr id="504" name="Google Shape;504;p33"/>
            <p:cNvSpPr txBox="1"/>
            <p:nvPr/>
          </p:nvSpPr>
          <p:spPr>
            <a:xfrm>
              <a:off x="256784" y="9525"/>
              <a:ext cx="2578989"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1" i="0" u="none" strike="noStrike" cap="none">
                  <a:solidFill>
                    <a:srgbClr val="000000"/>
                  </a:solidFill>
                  <a:latin typeface="Ubuntu"/>
                  <a:ea typeface="Ubuntu"/>
                  <a:cs typeface="Ubuntu"/>
                  <a:sym typeface="Ubuntu"/>
                </a:rPr>
                <a:t>NAME</a:t>
              </a:r>
              <a:endParaRPr/>
            </a:p>
          </p:txBody>
        </p:sp>
        <p:sp>
          <p:nvSpPr>
            <p:cNvPr id="505" name="Google Shape;505;p33"/>
            <p:cNvSpPr txBox="1"/>
            <p:nvPr/>
          </p:nvSpPr>
          <p:spPr>
            <a:xfrm>
              <a:off x="0" y="518325"/>
              <a:ext cx="3092557" cy="47155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2400" b="0" i="0" u="none" strike="noStrike" cap="none">
                  <a:solidFill>
                    <a:srgbClr val="000000"/>
                  </a:solidFill>
                  <a:latin typeface="Ubuntu"/>
                  <a:ea typeface="Ubuntu"/>
                  <a:cs typeface="Ubuntu"/>
                  <a:sym typeface="Ubuntu"/>
                </a:rPr>
                <a:t>Title or Position</a:t>
              </a:r>
              <a:endParaRPr/>
            </a:p>
          </p:txBody>
        </p:sp>
      </p:grpSp>
      <p:sp>
        <p:nvSpPr>
          <p:cNvPr id="506" name="Google Shape;506;p33"/>
          <p:cNvSpPr txBox="1"/>
          <p:nvPr/>
        </p:nvSpPr>
        <p:spPr>
          <a:xfrm>
            <a:off x="10802950" y="8909950"/>
            <a:ext cx="6492300" cy="923400"/>
          </a:xfrm>
          <a:prstGeom prst="rect">
            <a:avLst/>
          </a:prstGeom>
          <a:noFill/>
          <a:ln>
            <a:noFill/>
          </a:ln>
        </p:spPr>
        <p:txBody>
          <a:bodyPr spcFirstLastPara="1" wrap="square" lIns="0" tIns="0" rIns="0" bIns="0" anchor="t" anchorCtr="0">
            <a:spAutoFit/>
          </a:bodyPr>
          <a:lstStyle/>
          <a:p>
            <a:pPr marL="0" marR="0" lvl="0" indent="0" algn="r" rtl="0">
              <a:lnSpc>
                <a:spcPct val="112000"/>
              </a:lnSpc>
              <a:spcBef>
                <a:spcPts val="0"/>
              </a:spcBef>
              <a:spcAft>
                <a:spcPts val="0"/>
              </a:spcAft>
              <a:buNone/>
            </a:pPr>
            <a:r>
              <a:rPr lang="en-US" sz="6000" b="1" i="0" u="none" strike="noStrike" cap="none">
                <a:solidFill>
                  <a:srgbClr val="000000"/>
                </a:solidFill>
                <a:latin typeface="Ubuntu"/>
                <a:ea typeface="Ubuntu"/>
                <a:cs typeface="Ubuntu"/>
                <a:sym typeface="Ubuntu"/>
              </a:rPr>
              <a:t>Add a Chart Page</a:t>
            </a:r>
            <a:endParaRPr/>
          </a:p>
        </p:txBody>
      </p:sp>
      <p:cxnSp>
        <p:nvCxnSpPr>
          <p:cNvPr id="507" name="Google Shape;507;p33"/>
          <p:cNvCxnSpPr/>
          <p:nvPr/>
        </p:nvCxnSpPr>
        <p:spPr>
          <a:xfrm rot="5400000">
            <a:off x="16934794" y="1073289"/>
            <a:ext cx="601441" cy="0"/>
          </a:xfrm>
          <a:prstGeom prst="straightConnector1">
            <a:avLst/>
          </a:prstGeom>
          <a:noFill/>
          <a:ln w="38100" cap="flat" cmpd="sng">
            <a:solidFill>
              <a:srgbClr val="333333"/>
            </a:solidFill>
            <a:prstDash val="solid"/>
            <a:round/>
            <a:headEnd type="none" w="sm" len="sm"/>
            <a:tailEnd type="none" w="sm" len="sm"/>
          </a:ln>
        </p:spPr>
      </p:cxnSp>
      <p:grpSp>
        <p:nvGrpSpPr>
          <p:cNvPr id="508" name="Google Shape;508;p33"/>
          <p:cNvGrpSpPr/>
          <p:nvPr/>
        </p:nvGrpSpPr>
        <p:grpSpPr>
          <a:xfrm>
            <a:off x="1028700" y="763227"/>
            <a:ext cx="16230600" cy="610781"/>
            <a:chOff x="29" y="0"/>
            <a:chExt cx="21640800" cy="814376"/>
          </a:xfrm>
        </p:grpSpPr>
        <p:cxnSp>
          <p:nvCxnSpPr>
            <p:cNvPr id="509" name="Google Shape;509;p33"/>
            <p:cNvCxnSpPr/>
            <p:nvPr/>
          </p:nvCxnSpPr>
          <p:spPr>
            <a:xfrm rot="5400000">
              <a:off x="-369218" y="413416"/>
              <a:ext cx="801921" cy="0"/>
            </a:xfrm>
            <a:prstGeom prst="straightConnector1">
              <a:avLst/>
            </a:prstGeom>
            <a:noFill/>
            <a:ln w="50800" cap="flat" cmpd="sng">
              <a:solidFill>
                <a:srgbClr val="333333"/>
              </a:solidFill>
              <a:prstDash val="solid"/>
              <a:round/>
              <a:headEnd type="none" w="sm" len="sm"/>
              <a:tailEnd type="none" w="sm" len="sm"/>
            </a:ln>
          </p:spPr>
        </p:cxnSp>
        <p:cxnSp>
          <p:nvCxnSpPr>
            <p:cNvPr id="510" name="Google Shape;510;p33"/>
            <p:cNvCxnSpPr/>
            <p:nvPr/>
          </p:nvCxnSpPr>
          <p:spPr>
            <a:xfrm rot="3957">
              <a:off x="22" y="12455"/>
              <a:ext cx="21640814" cy="0"/>
            </a:xfrm>
            <a:prstGeom prst="straightConnector1">
              <a:avLst/>
            </a:prstGeom>
            <a:noFill/>
            <a:ln w="50800" cap="flat" cmpd="sng">
              <a:solidFill>
                <a:srgbClr val="333333"/>
              </a:solidFill>
              <a:prstDash val="solid"/>
              <a:round/>
              <a:headEnd type="none" w="sm" len="sm"/>
              <a:tailEnd type="none" w="sm" len="sm"/>
            </a:ln>
          </p:spPr>
        </p:cxnSp>
      </p:grpSp>
      <p:grpSp>
        <p:nvGrpSpPr>
          <p:cNvPr id="511" name="Google Shape;511;p33"/>
          <p:cNvGrpSpPr/>
          <p:nvPr/>
        </p:nvGrpSpPr>
        <p:grpSpPr>
          <a:xfrm>
            <a:off x="1028700" y="5124450"/>
            <a:ext cx="9684584" cy="4342540"/>
            <a:chOff x="0" y="-25400"/>
            <a:chExt cx="12912778" cy="5790054"/>
          </a:xfrm>
        </p:grpSpPr>
        <p:cxnSp>
          <p:nvCxnSpPr>
            <p:cNvPr id="512" name="Google Shape;512;p33"/>
            <p:cNvCxnSpPr/>
            <p:nvPr/>
          </p:nvCxnSpPr>
          <p:spPr>
            <a:xfrm>
              <a:off x="0" y="5764654"/>
              <a:ext cx="12912778" cy="0"/>
            </a:xfrm>
            <a:prstGeom prst="straightConnector1">
              <a:avLst/>
            </a:prstGeom>
            <a:noFill/>
            <a:ln w="50800" cap="flat" cmpd="sng">
              <a:solidFill>
                <a:srgbClr val="333333"/>
              </a:solidFill>
              <a:prstDash val="solid"/>
              <a:round/>
              <a:headEnd type="none" w="sm" len="sm"/>
              <a:tailEnd type="none" w="sm" len="sm"/>
            </a:ln>
          </p:spPr>
        </p:cxnSp>
        <p:cxnSp>
          <p:nvCxnSpPr>
            <p:cNvPr id="513" name="Google Shape;513;p33"/>
            <p:cNvCxnSpPr/>
            <p:nvPr/>
          </p:nvCxnSpPr>
          <p:spPr>
            <a:xfrm rot="5400000">
              <a:off x="-2863314" y="2869627"/>
              <a:ext cx="5790054" cy="0"/>
            </a:xfrm>
            <a:prstGeom prst="straightConnector1">
              <a:avLst/>
            </a:prstGeom>
            <a:noFill/>
            <a:ln w="50800" cap="flat" cmpd="sng">
              <a:solidFill>
                <a:srgbClr val="333333"/>
              </a:solidFill>
              <a:prstDash val="solid"/>
              <a:round/>
              <a:headEnd type="none" w="sm" len="sm"/>
              <a:tailEnd type="none" w="sm" len="sm"/>
            </a:ln>
          </p:spPr>
        </p:cxnSp>
      </p:grpSp>
      <p:cxnSp>
        <p:nvCxnSpPr>
          <p:cNvPr id="514" name="Google Shape;514;p33"/>
          <p:cNvCxnSpPr/>
          <p:nvPr/>
        </p:nvCxnSpPr>
        <p:spPr>
          <a:xfrm rot="5400000">
            <a:off x="15357537" y="7002428"/>
            <a:ext cx="3755956" cy="0"/>
          </a:xfrm>
          <a:prstGeom prst="straightConnector1">
            <a:avLst/>
          </a:prstGeom>
          <a:noFill/>
          <a:ln w="38100" cap="flat" cmpd="sng">
            <a:solidFill>
              <a:srgbClr val="333333"/>
            </a:solidFill>
            <a:prstDash val="solid"/>
            <a:round/>
            <a:headEnd type="none" w="sm" len="sm"/>
            <a:tailEnd type="none" w="sm" len="sm"/>
          </a:ln>
        </p:spPr>
      </p:cxnSp>
      <p:pic>
        <p:nvPicPr>
          <p:cNvPr id="515" name="Google Shape;515;p33"/>
          <p:cNvPicPr preferRelativeResize="0"/>
          <p:nvPr/>
        </p:nvPicPr>
        <p:blipFill rotWithShape="1">
          <a:blip r:embed="rId4">
            <a:alphaModFix/>
          </a:blip>
          <a:srcRect l="7054" t="9305" r="52929" b="19717"/>
          <a:stretch/>
        </p:blipFill>
        <p:spPr>
          <a:xfrm>
            <a:off x="-457076" y="1118575"/>
            <a:ext cx="4017377" cy="4008456"/>
          </a:xfrm>
          <a:prstGeom prst="rect">
            <a:avLst/>
          </a:prstGeom>
          <a:noFill/>
          <a:ln>
            <a:noFill/>
          </a:ln>
        </p:spPr>
      </p:pic>
      <p:pic>
        <p:nvPicPr>
          <p:cNvPr id="516" name="Google Shape;516;p33"/>
          <p:cNvPicPr preferRelativeResize="0"/>
          <p:nvPr/>
        </p:nvPicPr>
        <p:blipFill rotWithShape="1">
          <a:blip r:embed="rId4">
            <a:alphaModFix/>
          </a:blip>
          <a:srcRect l="54891" t="10950" r="2919" b="15008"/>
          <a:stretch/>
        </p:blipFill>
        <p:spPr>
          <a:xfrm>
            <a:off x="14476873" y="983336"/>
            <a:ext cx="4235474" cy="4181576"/>
          </a:xfrm>
          <a:prstGeom prst="rect">
            <a:avLst/>
          </a:prstGeom>
          <a:noFill/>
          <a:ln>
            <a:noFill/>
          </a:ln>
        </p:spPr>
      </p:pic>
      <p:pic>
        <p:nvPicPr>
          <p:cNvPr id="517" name="Google Shape;517;p33"/>
          <p:cNvPicPr preferRelativeResize="0"/>
          <p:nvPr/>
        </p:nvPicPr>
        <p:blipFill rotWithShape="1">
          <a:blip r:embed="rId3">
            <a:alphaModFix/>
          </a:blip>
          <a:srcRect l="14609" t="38900" r="72891" b="38902"/>
          <a:stretch/>
        </p:blipFill>
        <p:spPr>
          <a:xfrm>
            <a:off x="4618125" y="3382080"/>
            <a:ext cx="1426125" cy="1424540"/>
          </a:xfrm>
          <a:prstGeom prst="rect">
            <a:avLst/>
          </a:prstGeom>
          <a:noFill/>
          <a:ln>
            <a:noFill/>
          </a:ln>
        </p:spPr>
      </p:pic>
      <p:pic>
        <p:nvPicPr>
          <p:cNvPr id="518" name="Google Shape;518;p33"/>
          <p:cNvPicPr preferRelativeResize="0"/>
          <p:nvPr/>
        </p:nvPicPr>
        <p:blipFill rotWithShape="1">
          <a:blip r:embed="rId3">
            <a:alphaModFix/>
          </a:blip>
          <a:srcRect l="29184" t="38900" r="58315" b="38902"/>
          <a:stretch/>
        </p:blipFill>
        <p:spPr>
          <a:xfrm>
            <a:off x="12243738" y="3382080"/>
            <a:ext cx="1426125" cy="1424540"/>
          </a:xfrm>
          <a:prstGeom prst="rect">
            <a:avLst/>
          </a:prstGeom>
          <a:noFill/>
          <a:ln>
            <a:noFill/>
          </a:ln>
        </p:spPr>
      </p:pic>
      <p:pic>
        <p:nvPicPr>
          <p:cNvPr id="519" name="Google Shape;519;p33"/>
          <p:cNvPicPr preferRelativeResize="0"/>
          <p:nvPr/>
        </p:nvPicPr>
        <p:blipFill rotWithShape="1">
          <a:blip r:embed="rId3">
            <a:alphaModFix/>
          </a:blip>
          <a:srcRect l="43835" t="38900" r="43665" b="38902"/>
          <a:stretch/>
        </p:blipFill>
        <p:spPr>
          <a:xfrm>
            <a:off x="2374613" y="6164492"/>
            <a:ext cx="1426125" cy="1424540"/>
          </a:xfrm>
          <a:prstGeom prst="rect">
            <a:avLst/>
          </a:prstGeom>
          <a:noFill/>
          <a:ln>
            <a:noFill/>
          </a:ln>
        </p:spPr>
      </p:pic>
      <p:pic>
        <p:nvPicPr>
          <p:cNvPr id="520" name="Google Shape;520;p33"/>
          <p:cNvPicPr preferRelativeResize="0"/>
          <p:nvPr/>
        </p:nvPicPr>
        <p:blipFill rotWithShape="1">
          <a:blip r:embed="rId3">
            <a:alphaModFix/>
          </a:blip>
          <a:srcRect l="58334" t="38900" r="29166" b="38902"/>
          <a:stretch/>
        </p:blipFill>
        <p:spPr>
          <a:xfrm>
            <a:off x="6861650" y="6164492"/>
            <a:ext cx="1426125" cy="1424540"/>
          </a:xfrm>
          <a:prstGeom prst="rect">
            <a:avLst/>
          </a:prstGeom>
          <a:noFill/>
          <a:ln>
            <a:noFill/>
          </a:ln>
        </p:spPr>
      </p:pic>
      <p:pic>
        <p:nvPicPr>
          <p:cNvPr id="521" name="Google Shape;521;p33"/>
          <p:cNvPicPr preferRelativeResize="0"/>
          <p:nvPr/>
        </p:nvPicPr>
        <p:blipFill rotWithShape="1">
          <a:blip r:embed="rId3">
            <a:alphaModFix/>
          </a:blip>
          <a:srcRect l="72902" t="38900" r="14598" b="38902"/>
          <a:stretch/>
        </p:blipFill>
        <p:spPr>
          <a:xfrm>
            <a:off x="10000225" y="6164492"/>
            <a:ext cx="1426125" cy="1424540"/>
          </a:xfrm>
          <a:prstGeom prst="rect">
            <a:avLst/>
          </a:prstGeom>
          <a:noFill/>
          <a:ln>
            <a:noFill/>
          </a:ln>
        </p:spPr>
      </p:pic>
      <p:pic>
        <p:nvPicPr>
          <p:cNvPr id="522" name="Google Shape;522;p33"/>
          <p:cNvPicPr preferRelativeResize="0"/>
          <p:nvPr/>
        </p:nvPicPr>
        <p:blipFill rotWithShape="1">
          <a:blip r:embed="rId3">
            <a:alphaModFix/>
          </a:blip>
          <a:srcRect l="87500" t="38900" b="38902"/>
          <a:stretch/>
        </p:blipFill>
        <p:spPr>
          <a:xfrm>
            <a:off x="14491200" y="6164492"/>
            <a:ext cx="1426125" cy="14245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26"/>
        <p:cNvGrpSpPr/>
        <p:nvPr/>
      </p:nvGrpSpPr>
      <p:grpSpPr>
        <a:xfrm>
          <a:off x="0" y="0"/>
          <a:ext cx="0" cy="0"/>
          <a:chOff x="0" y="0"/>
          <a:chExt cx="0" cy="0"/>
        </a:xfrm>
      </p:grpSpPr>
      <p:sp>
        <p:nvSpPr>
          <p:cNvPr id="527" name="Google Shape;527;p34"/>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28" name="Google Shape;528;p34"/>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pic>
        <p:nvPicPr>
          <p:cNvPr id="529" name="Google Shape;529;p34"/>
          <p:cNvPicPr preferRelativeResize="0"/>
          <p:nvPr/>
        </p:nvPicPr>
        <p:blipFill rotWithShape="1">
          <a:blip r:embed="rId3">
            <a:alphaModFix/>
          </a:blip>
          <a:srcRect l="25532" t="3253" r="25092" b="3253"/>
          <a:stretch/>
        </p:blipFill>
        <p:spPr>
          <a:xfrm>
            <a:off x="11039060" y="7717000"/>
            <a:ext cx="1837798" cy="1987019"/>
          </a:xfrm>
          <a:prstGeom prst="rect">
            <a:avLst/>
          </a:prstGeom>
          <a:noFill/>
          <a:ln>
            <a:noFill/>
          </a:ln>
        </p:spPr>
      </p:pic>
      <p:pic>
        <p:nvPicPr>
          <p:cNvPr id="530" name="Google Shape;530;p34"/>
          <p:cNvPicPr preferRelativeResize="0"/>
          <p:nvPr/>
        </p:nvPicPr>
        <p:blipFill rotWithShape="1">
          <a:blip r:embed="rId4">
            <a:alphaModFix/>
          </a:blip>
          <a:srcRect l="23064" t="6875" r="23608" b="5204"/>
          <a:stretch/>
        </p:blipFill>
        <p:spPr>
          <a:xfrm>
            <a:off x="8605568" y="7825840"/>
            <a:ext cx="1879675" cy="1769340"/>
          </a:xfrm>
          <a:prstGeom prst="rect">
            <a:avLst/>
          </a:prstGeom>
          <a:noFill/>
          <a:ln>
            <a:noFill/>
          </a:ln>
        </p:spPr>
      </p:pic>
      <p:pic>
        <p:nvPicPr>
          <p:cNvPr id="531" name="Google Shape;531;p34"/>
          <p:cNvPicPr preferRelativeResize="0"/>
          <p:nvPr/>
        </p:nvPicPr>
        <p:blipFill rotWithShape="1">
          <a:blip r:embed="rId5">
            <a:alphaModFix/>
          </a:blip>
          <a:srcRect l="33946" t="11165" r="33717" b="8738"/>
          <a:stretch/>
        </p:blipFill>
        <p:spPr>
          <a:xfrm>
            <a:off x="6466450" y="5258149"/>
            <a:ext cx="1451448" cy="2013828"/>
          </a:xfrm>
          <a:prstGeom prst="rect">
            <a:avLst/>
          </a:prstGeom>
          <a:noFill/>
          <a:ln>
            <a:noFill/>
          </a:ln>
        </p:spPr>
      </p:pic>
      <p:pic>
        <p:nvPicPr>
          <p:cNvPr id="532" name="Google Shape;532;p34"/>
          <p:cNvPicPr preferRelativeResize="0"/>
          <p:nvPr/>
        </p:nvPicPr>
        <p:blipFill rotWithShape="1">
          <a:blip r:embed="rId6">
            <a:alphaModFix/>
          </a:blip>
          <a:srcRect l="51337" t="17461" r="5643" b="13358"/>
          <a:stretch/>
        </p:blipFill>
        <p:spPr>
          <a:xfrm>
            <a:off x="11376380" y="3207458"/>
            <a:ext cx="1994250" cy="1796365"/>
          </a:xfrm>
          <a:prstGeom prst="rect">
            <a:avLst/>
          </a:prstGeom>
          <a:noFill/>
          <a:ln>
            <a:noFill/>
          </a:ln>
        </p:spPr>
      </p:pic>
      <p:pic>
        <p:nvPicPr>
          <p:cNvPr id="533" name="Google Shape;533;p34"/>
          <p:cNvPicPr preferRelativeResize="0"/>
          <p:nvPr/>
        </p:nvPicPr>
        <p:blipFill rotWithShape="1">
          <a:blip r:embed="rId6">
            <a:alphaModFix/>
          </a:blip>
          <a:srcRect l="4085" t="17643" r="53922" b="13920"/>
          <a:stretch/>
        </p:blipFill>
        <p:spPr>
          <a:xfrm>
            <a:off x="15588719" y="5354897"/>
            <a:ext cx="1994250" cy="1820333"/>
          </a:xfrm>
          <a:prstGeom prst="rect">
            <a:avLst/>
          </a:prstGeom>
          <a:noFill/>
          <a:ln>
            <a:noFill/>
          </a:ln>
        </p:spPr>
      </p:pic>
      <p:pic>
        <p:nvPicPr>
          <p:cNvPr id="534" name="Google Shape;534;p34"/>
          <p:cNvPicPr preferRelativeResize="0"/>
          <p:nvPr/>
        </p:nvPicPr>
        <p:blipFill rotWithShape="1">
          <a:blip r:embed="rId7">
            <a:alphaModFix/>
          </a:blip>
          <a:srcRect l="6238" t="13632" r="51237" b="14087"/>
          <a:stretch/>
        </p:blipFill>
        <p:spPr>
          <a:xfrm>
            <a:off x="13842094" y="999604"/>
            <a:ext cx="1746627" cy="1662831"/>
          </a:xfrm>
          <a:prstGeom prst="rect">
            <a:avLst/>
          </a:prstGeom>
          <a:noFill/>
          <a:ln>
            <a:noFill/>
          </a:ln>
        </p:spPr>
      </p:pic>
      <p:pic>
        <p:nvPicPr>
          <p:cNvPr id="535" name="Google Shape;535;p34"/>
          <p:cNvPicPr preferRelativeResize="0"/>
          <p:nvPr/>
        </p:nvPicPr>
        <p:blipFill rotWithShape="1">
          <a:blip r:embed="rId7">
            <a:alphaModFix/>
          </a:blip>
          <a:srcRect l="53546" t="16922" r="6667" b="12975"/>
          <a:stretch/>
        </p:blipFill>
        <p:spPr>
          <a:xfrm>
            <a:off x="13430675" y="7803734"/>
            <a:ext cx="1837798" cy="1813550"/>
          </a:xfrm>
          <a:prstGeom prst="rect">
            <a:avLst/>
          </a:prstGeom>
          <a:noFill/>
          <a:ln>
            <a:noFill/>
          </a:ln>
        </p:spPr>
      </p:pic>
      <p:pic>
        <p:nvPicPr>
          <p:cNvPr id="536" name="Google Shape;536;p34"/>
          <p:cNvPicPr preferRelativeResize="0"/>
          <p:nvPr/>
        </p:nvPicPr>
        <p:blipFill rotWithShape="1">
          <a:blip r:embed="rId8">
            <a:alphaModFix/>
          </a:blip>
          <a:srcRect l="7054" t="9305" r="52929" b="19717"/>
          <a:stretch/>
        </p:blipFill>
        <p:spPr>
          <a:xfrm>
            <a:off x="8877035" y="918071"/>
            <a:ext cx="1837798" cy="1825897"/>
          </a:xfrm>
          <a:prstGeom prst="rect">
            <a:avLst/>
          </a:prstGeom>
          <a:noFill/>
          <a:ln>
            <a:noFill/>
          </a:ln>
        </p:spPr>
      </p:pic>
      <p:pic>
        <p:nvPicPr>
          <p:cNvPr id="537" name="Google Shape;537;p34"/>
          <p:cNvPicPr preferRelativeResize="0"/>
          <p:nvPr/>
        </p:nvPicPr>
        <p:blipFill rotWithShape="1">
          <a:blip r:embed="rId8">
            <a:alphaModFix/>
          </a:blip>
          <a:srcRect l="54891" t="10950" r="2919" b="15008"/>
          <a:stretch/>
        </p:blipFill>
        <p:spPr>
          <a:xfrm>
            <a:off x="6547105" y="907101"/>
            <a:ext cx="1879675" cy="1847837"/>
          </a:xfrm>
          <a:prstGeom prst="rect">
            <a:avLst/>
          </a:prstGeom>
          <a:noFill/>
          <a:ln>
            <a:noFill/>
          </a:ln>
        </p:spPr>
      </p:pic>
      <p:pic>
        <p:nvPicPr>
          <p:cNvPr id="538" name="Google Shape;538;p34"/>
          <p:cNvPicPr preferRelativeResize="0"/>
          <p:nvPr/>
        </p:nvPicPr>
        <p:blipFill rotWithShape="1">
          <a:blip r:embed="rId9">
            <a:alphaModFix/>
          </a:blip>
          <a:srcRect l="18397" r="15852"/>
          <a:stretch/>
        </p:blipFill>
        <p:spPr>
          <a:xfrm>
            <a:off x="11165089" y="864180"/>
            <a:ext cx="2226749" cy="1933678"/>
          </a:xfrm>
          <a:prstGeom prst="rect">
            <a:avLst/>
          </a:prstGeom>
          <a:noFill/>
          <a:ln>
            <a:noFill/>
          </a:ln>
        </p:spPr>
      </p:pic>
      <p:pic>
        <p:nvPicPr>
          <p:cNvPr id="539" name="Google Shape;539;p34"/>
          <p:cNvPicPr preferRelativeResize="0"/>
          <p:nvPr/>
        </p:nvPicPr>
        <p:blipFill rotWithShape="1">
          <a:blip r:embed="rId10">
            <a:alphaModFix/>
          </a:blip>
          <a:srcRect l="25989" t="5786" r="25485" b="5055"/>
          <a:stretch/>
        </p:blipFill>
        <p:spPr>
          <a:xfrm>
            <a:off x="16038976" y="998147"/>
            <a:ext cx="1587799" cy="1665746"/>
          </a:xfrm>
          <a:prstGeom prst="rect">
            <a:avLst/>
          </a:prstGeom>
          <a:noFill/>
          <a:ln>
            <a:noFill/>
          </a:ln>
        </p:spPr>
      </p:pic>
      <p:pic>
        <p:nvPicPr>
          <p:cNvPr id="540" name="Google Shape;540;p34"/>
          <p:cNvPicPr preferRelativeResize="0"/>
          <p:nvPr/>
        </p:nvPicPr>
        <p:blipFill rotWithShape="1">
          <a:blip r:embed="rId11">
            <a:alphaModFix/>
          </a:blip>
          <a:srcRect l="19442" t="7880" r="20587" b="7652"/>
          <a:stretch/>
        </p:blipFill>
        <p:spPr>
          <a:xfrm>
            <a:off x="6497649" y="3303759"/>
            <a:ext cx="1994250" cy="1603763"/>
          </a:xfrm>
          <a:prstGeom prst="rect">
            <a:avLst/>
          </a:prstGeom>
          <a:noFill/>
          <a:ln>
            <a:noFill/>
          </a:ln>
        </p:spPr>
      </p:pic>
      <p:pic>
        <p:nvPicPr>
          <p:cNvPr id="541" name="Google Shape;541;p34"/>
          <p:cNvPicPr preferRelativeResize="0"/>
          <p:nvPr/>
        </p:nvPicPr>
        <p:blipFill rotWithShape="1">
          <a:blip r:embed="rId12">
            <a:alphaModFix/>
          </a:blip>
          <a:srcRect l="26577" t="3374" r="26223" b="7347"/>
          <a:stretch/>
        </p:blipFill>
        <p:spPr>
          <a:xfrm>
            <a:off x="9102401" y="3207450"/>
            <a:ext cx="1663473" cy="1796374"/>
          </a:xfrm>
          <a:prstGeom prst="rect">
            <a:avLst/>
          </a:prstGeom>
          <a:noFill/>
          <a:ln>
            <a:noFill/>
          </a:ln>
        </p:spPr>
      </p:pic>
      <p:pic>
        <p:nvPicPr>
          <p:cNvPr id="542" name="Google Shape;542;p34"/>
          <p:cNvPicPr preferRelativeResize="0"/>
          <p:nvPr/>
        </p:nvPicPr>
        <p:blipFill rotWithShape="1">
          <a:blip r:embed="rId13">
            <a:alphaModFix/>
          </a:blip>
          <a:srcRect l="28985" t="8395" r="28989" b="10409"/>
          <a:stretch/>
        </p:blipFill>
        <p:spPr>
          <a:xfrm>
            <a:off x="13968974" y="3229897"/>
            <a:ext cx="1587799" cy="1751481"/>
          </a:xfrm>
          <a:prstGeom prst="rect">
            <a:avLst/>
          </a:prstGeom>
          <a:noFill/>
          <a:ln>
            <a:noFill/>
          </a:ln>
        </p:spPr>
      </p:pic>
      <p:pic>
        <p:nvPicPr>
          <p:cNvPr id="543" name="Google Shape;543;p34"/>
          <p:cNvPicPr preferRelativeResize="0"/>
          <p:nvPr/>
        </p:nvPicPr>
        <p:blipFill rotWithShape="1">
          <a:blip r:embed="rId14">
            <a:alphaModFix/>
          </a:blip>
          <a:srcRect l="31573" t="6319" r="31895" b="11497"/>
          <a:stretch/>
        </p:blipFill>
        <p:spPr>
          <a:xfrm>
            <a:off x="16155124" y="3209974"/>
            <a:ext cx="1304294" cy="1675374"/>
          </a:xfrm>
          <a:prstGeom prst="rect">
            <a:avLst/>
          </a:prstGeom>
          <a:noFill/>
          <a:ln>
            <a:noFill/>
          </a:ln>
        </p:spPr>
      </p:pic>
      <p:pic>
        <p:nvPicPr>
          <p:cNvPr id="544" name="Google Shape;544;p34"/>
          <p:cNvPicPr preferRelativeResize="0"/>
          <p:nvPr/>
        </p:nvPicPr>
        <p:blipFill rotWithShape="1">
          <a:blip r:embed="rId15">
            <a:alphaModFix/>
          </a:blip>
          <a:srcRect l="15004" r="16134" b="4743"/>
          <a:stretch/>
        </p:blipFill>
        <p:spPr>
          <a:xfrm>
            <a:off x="8392497" y="5477539"/>
            <a:ext cx="1994250" cy="1575049"/>
          </a:xfrm>
          <a:prstGeom prst="rect">
            <a:avLst/>
          </a:prstGeom>
          <a:noFill/>
          <a:ln>
            <a:noFill/>
          </a:ln>
        </p:spPr>
      </p:pic>
      <p:pic>
        <p:nvPicPr>
          <p:cNvPr id="545" name="Google Shape;545;p34"/>
          <p:cNvPicPr preferRelativeResize="0"/>
          <p:nvPr/>
        </p:nvPicPr>
        <p:blipFill rotWithShape="1">
          <a:blip r:embed="rId16">
            <a:alphaModFix/>
          </a:blip>
          <a:srcRect l="29896" t="11474" r="29449" b="10364"/>
          <a:stretch/>
        </p:blipFill>
        <p:spPr>
          <a:xfrm>
            <a:off x="10861346" y="5413425"/>
            <a:ext cx="1551427" cy="1703278"/>
          </a:xfrm>
          <a:prstGeom prst="rect">
            <a:avLst/>
          </a:prstGeom>
          <a:noFill/>
          <a:ln>
            <a:noFill/>
          </a:ln>
        </p:spPr>
      </p:pic>
      <p:pic>
        <p:nvPicPr>
          <p:cNvPr id="546" name="Google Shape;546;p34"/>
          <p:cNvPicPr preferRelativeResize="0"/>
          <p:nvPr/>
        </p:nvPicPr>
        <p:blipFill rotWithShape="1">
          <a:blip r:embed="rId17">
            <a:alphaModFix/>
          </a:blip>
          <a:srcRect l="17247" t="5430" r="18851" b="4811"/>
          <a:stretch/>
        </p:blipFill>
        <p:spPr>
          <a:xfrm>
            <a:off x="12887371" y="5372166"/>
            <a:ext cx="2226749" cy="1785796"/>
          </a:xfrm>
          <a:prstGeom prst="rect">
            <a:avLst/>
          </a:prstGeom>
          <a:noFill/>
          <a:ln>
            <a:noFill/>
          </a:ln>
        </p:spPr>
      </p:pic>
      <p:pic>
        <p:nvPicPr>
          <p:cNvPr id="547" name="Google Shape;547;p34"/>
          <p:cNvPicPr preferRelativeResize="0"/>
          <p:nvPr/>
        </p:nvPicPr>
        <p:blipFill rotWithShape="1">
          <a:blip r:embed="rId18">
            <a:alphaModFix/>
          </a:blip>
          <a:srcRect l="22024" t="2985" r="22018" b="2522"/>
          <a:stretch/>
        </p:blipFill>
        <p:spPr>
          <a:xfrm>
            <a:off x="6305125" y="7868334"/>
            <a:ext cx="1746627" cy="1684351"/>
          </a:xfrm>
          <a:prstGeom prst="rect">
            <a:avLst/>
          </a:prstGeom>
          <a:noFill/>
          <a:ln>
            <a:noFill/>
          </a:ln>
        </p:spPr>
      </p:pic>
      <p:pic>
        <p:nvPicPr>
          <p:cNvPr id="548" name="Google Shape;548;p34"/>
          <p:cNvPicPr preferRelativeResize="0"/>
          <p:nvPr/>
        </p:nvPicPr>
        <p:blipFill rotWithShape="1">
          <a:blip r:embed="rId19">
            <a:alphaModFix/>
          </a:blip>
          <a:srcRect l="28734" t="7119" r="28734" b="8528"/>
          <a:stretch/>
        </p:blipFill>
        <p:spPr>
          <a:xfrm>
            <a:off x="15822290" y="7646188"/>
            <a:ext cx="1879675" cy="21286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52"/>
        <p:cNvGrpSpPr/>
        <p:nvPr/>
      </p:nvGrpSpPr>
      <p:grpSpPr>
        <a:xfrm>
          <a:off x="0" y="0"/>
          <a:ext cx="0" cy="0"/>
          <a:chOff x="0" y="0"/>
          <a:chExt cx="0" cy="0"/>
        </a:xfrm>
      </p:grpSpPr>
      <p:pic>
        <p:nvPicPr>
          <p:cNvPr id="553" name="Google Shape;553;p35"/>
          <p:cNvPicPr preferRelativeResize="0"/>
          <p:nvPr/>
        </p:nvPicPr>
        <p:blipFill rotWithShape="1">
          <a:blip r:embed="rId3">
            <a:alphaModFix/>
          </a:blip>
          <a:srcRect/>
          <a:stretch/>
        </p:blipFill>
        <p:spPr>
          <a:xfrm>
            <a:off x="15929189" y="8204403"/>
            <a:ext cx="1330111" cy="1451510"/>
          </a:xfrm>
          <a:prstGeom prst="rect">
            <a:avLst/>
          </a:prstGeom>
          <a:noFill/>
          <a:ln>
            <a:noFill/>
          </a:ln>
        </p:spPr>
      </p:pic>
      <p:pic>
        <p:nvPicPr>
          <p:cNvPr id="554" name="Google Shape;554;p35"/>
          <p:cNvPicPr preferRelativeResize="0"/>
          <p:nvPr/>
        </p:nvPicPr>
        <p:blipFill rotWithShape="1">
          <a:blip r:embed="rId4">
            <a:alphaModFix/>
          </a:blip>
          <a:srcRect/>
          <a:stretch/>
        </p:blipFill>
        <p:spPr>
          <a:xfrm>
            <a:off x="13832588" y="8204403"/>
            <a:ext cx="1058283" cy="1451510"/>
          </a:xfrm>
          <a:prstGeom prst="rect">
            <a:avLst/>
          </a:prstGeom>
          <a:noFill/>
          <a:ln>
            <a:noFill/>
          </a:ln>
        </p:spPr>
      </p:pic>
      <p:pic>
        <p:nvPicPr>
          <p:cNvPr id="555" name="Google Shape;555;p35"/>
          <p:cNvPicPr preferRelativeResize="0"/>
          <p:nvPr/>
        </p:nvPicPr>
        <p:blipFill rotWithShape="1">
          <a:blip r:embed="rId5">
            <a:alphaModFix/>
          </a:blip>
          <a:srcRect/>
          <a:stretch/>
        </p:blipFill>
        <p:spPr>
          <a:xfrm>
            <a:off x="7670044" y="3852416"/>
            <a:ext cx="915761" cy="1246705"/>
          </a:xfrm>
          <a:prstGeom prst="rect">
            <a:avLst/>
          </a:prstGeom>
          <a:noFill/>
          <a:ln>
            <a:noFill/>
          </a:ln>
        </p:spPr>
      </p:pic>
      <p:pic>
        <p:nvPicPr>
          <p:cNvPr id="556" name="Google Shape;556;p35"/>
          <p:cNvPicPr preferRelativeResize="0"/>
          <p:nvPr/>
        </p:nvPicPr>
        <p:blipFill rotWithShape="1">
          <a:blip r:embed="rId6">
            <a:alphaModFix/>
          </a:blip>
          <a:srcRect/>
          <a:stretch/>
        </p:blipFill>
        <p:spPr>
          <a:xfrm>
            <a:off x="11245736" y="3851533"/>
            <a:ext cx="1105464" cy="1248470"/>
          </a:xfrm>
          <a:prstGeom prst="rect">
            <a:avLst/>
          </a:prstGeom>
          <a:noFill/>
          <a:ln>
            <a:noFill/>
          </a:ln>
        </p:spPr>
      </p:pic>
      <p:pic>
        <p:nvPicPr>
          <p:cNvPr id="557" name="Google Shape;557;p35"/>
          <p:cNvPicPr preferRelativeResize="0"/>
          <p:nvPr/>
        </p:nvPicPr>
        <p:blipFill rotWithShape="1">
          <a:blip r:embed="rId7">
            <a:alphaModFix/>
          </a:blip>
          <a:srcRect/>
          <a:stretch/>
        </p:blipFill>
        <p:spPr>
          <a:xfrm>
            <a:off x="9510234" y="3825490"/>
            <a:ext cx="811074" cy="1300556"/>
          </a:xfrm>
          <a:prstGeom prst="rect">
            <a:avLst/>
          </a:prstGeom>
          <a:noFill/>
          <a:ln>
            <a:noFill/>
          </a:ln>
        </p:spPr>
      </p:pic>
      <p:pic>
        <p:nvPicPr>
          <p:cNvPr id="558" name="Google Shape;558;p35"/>
          <p:cNvPicPr preferRelativeResize="0"/>
          <p:nvPr/>
        </p:nvPicPr>
        <p:blipFill rotWithShape="1">
          <a:blip r:embed="rId8">
            <a:alphaModFix/>
          </a:blip>
          <a:srcRect/>
          <a:stretch/>
        </p:blipFill>
        <p:spPr>
          <a:xfrm>
            <a:off x="13275628" y="3601442"/>
            <a:ext cx="1548352" cy="1748652"/>
          </a:xfrm>
          <a:prstGeom prst="rect">
            <a:avLst/>
          </a:prstGeom>
          <a:noFill/>
          <a:ln>
            <a:noFill/>
          </a:ln>
        </p:spPr>
      </p:pic>
      <p:pic>
        <p:nvPicPr>
          <p:cNvPr id="559" name="Google Shape;559;p35"/>
          <p:cNvPicPr preferRelativeResize="0"/>
          <p:nvPr/>
        </p:nvPicPr>
        <p:blipFill rotWithShape="1">
          <a:blip r:embed="rId9">
            <a:alphaModFix/>
          </a:blip>
          <a:srcRect/>
          <a:stretch/>
        </p:blipFill>
        <p:spPr>
          <a:xfrm>
            <a:off x="15748408" y="3665835"/>
            <a:ext cx="1510892" cy="1619865"/>
          </a:xfrm>
          <a:prstGeom prst="rect">
            <a:avLst/>
          </a:prstGeom>
          <a:noFill/>
          <a:ln>
            <a:noFill/>
          </a:ln>
        </p:spPr>
      </p:pic>
      <p:pic>
        <p:nvPicPr>
          <p:cNvPr id="560" name="Google Shape;560;p35"/>
          <p:cNvPicPr preferRelativeResize="0"/>
          <p:nvPr/>
        </p:nvPicPr>
        <p:blipFill rotWithShape="1">
          <a:blip r:embed="rId10">
            <a:alphaModFix/>
          </a:blip>
          <a:srcRect/>
          <a:stretch/>
        </p:blipFill>
        <p:spPr>
          <a:xfrm>
            <a:off x="13482005" y="6456045"/>
            <a:ext cx="1519132" cy="1053490"/>
          </a:xfrm>
          <a:prstGeom prst="rect">
            <a:avLst/>
          </a:prstGeom>
          <a:noFill/>
          <a:ln>
            <a:noFill/>
          </a:ln>
        </p:spPr>
      </p:pic>
      <p:pic>
        <p:nvPicPr>
          <p:cNvPr id="561" name="Google Shape;561;p35"/>
          <p:cNvPicPr preferRelativeResize="0"/>
          <p:nvPr/>
        </p:nvPicPr>
        <p:blipFill rotWithShape="1">
          <a:blip r:embed="rId11">
            <a:alphaModFix/>
          </a:blip>
          <a:srcRect/>
          <a:stretch/>
        </p:blipFill>
        <p:spPr>
          <a:xfrm>
            <a:off x="16054775" y="6288988"/>
            <a:ext cx="898158" cy="1387604"/>
          </a:xfrm>
          <a:prstGeom prst="rect">
            <a:avLst/>
          </a:prstGeom>
          <a:noFill/>
          <a:ln>
            <a:noFill/>
          </a:ln>
        </p:spPr>
      </p:pic>
      <p:pic>
        <p:nvPicPr>
          <p:cNvPr id="562" name="Google Shape;562;p35"/>
          <p:cNvPicPr preferRelativeResize="0"/>
          <p:nvPr/>
        </p:nvPicPr>
        <p:blipFill rotWithShape="1">
          <a:blip r:embed="rId12">
            <a:alphaModFix/>
          </a:blip>
          <a:srcRect/>
          <a:stretch/>
        </p:blipFill>
        <p:spPr>
          <a:xfrm>
            <a:off x="10515614" y="6134223"/>
            <a:ext cx="1912754" cy="1697134"/>
          </a:xfrm>
          <a:prstGeom prst="rect">
            <a:avLst/>
          </a:prstGeom>
          <a:noFill/>
          <a:ln>
            <a:noFill/>
          </a:ln>
        </p:spPr>
      </p:pic>
      <p:pic>
        <p:nvPicPr>
          <p:cNvPr id="563" name="Google Shape;563;p35"/>
          <p:cNvPicPr preferRelativeResize="0"/>
          <p:nvPr/>
        </p:nvPicPr>
        <p:blipFill rotWithShape="1">
          <a:blip r:embed="rId13">
            <a:alphaModFix/>
          </a:blip>
          <a:srcRect/>
          <a:stretch/>
        </p:blipFill>
        <p:spPr>
          <a:xfrm>
            <a:off x="7577789" y="6083519"/>
            <a:ext cx="1884186" cy="1798542"/>
          </a:xfrm>
          <a:prstGeom prst="rect">
            <a:avLst/>
          </a:prstGeom>
          <a:noFill/>
          <a:ln>
            <a:noFill/>
          </a:ln>
        </p:spPr>
      </p:pic>
      <p:pic>
        <p:nvPicPr>
          <p:cNvPr id="564" name="Google Shape;564;p35"/>
          <p:cNvPicPr preferRelativeResize="0"/>
          <p:nvPr/>
        </p:nvPicPr>
        <p:blipFill rotWithShape="1">
          <a:blip r:embed="rId14">
            <a:alphaModFix/>
          </a:blip>
          <a:srcRect/>
          <a:stretch/>
        </p:blipFill>
        <p:spPr>
          <a:xfrm>
            <a:off x="10923413" y="972977"/>
            <a:ext cx="2698538" cy="1895040"/>
          </a:xfrm>
          <a:prstGeom prst="rect">
            <a:avLst/>
          </a:prstGeom>
          <a:noFill/>
          <a:ln>
            <a:noFill/>
          </a:ln>
        </p:spPr>
      </p:pic>
      <p:pic>
        <p:nvPicPr>
          <p:cNvPr id="565" name="Google Shape;565;p35"/>
          <p:cNvPicPr preferRelativeResize="0"/>
          <p:nvPr/>
        </p:nvPicPr>
        <p:blipFill rotWithShape="1">
          <a:blip r:embed="rId15">
            <a:alphaModFix/>
          </a:blip>
          <a:srcRect/>
          <a:stretch/>
        </p:blipFill>
        <p:spPr>
          <a:xfrm>
            <a:off x="14470770" y="952818"/>
            <a:ext cx="2788530" cy="1915199"/>
          </a:xfrm>
          <a:prstGeom prst="rect">
            <a:avLst/>
          </a:prstGeom>
          <a:noFill/>
          <a:ln>
            <a:noFill/>
          </a:ln>
        </p:spPr>
      </p:pic>
      <p:pic>
        <p:nvPicPr>
          <p:cNvPr id="566" name="Google Shape;566;p35"/>
          <p:cNvPicPr preferRelativeResize="0"/>
          <p:nvPr/>
        </p:nvPicPr>
        <p:blipFill rotWithShape="1">
          <a:blip r:embed="rId16">
            <a:alphaModFix/>
          </a:blip>
          <a:srcRect/>
          <a:stretch/>
        </p:blipFill>
        <p:spPr>
          <a:xfrm>
            <a:off x="9895308" y="8388281"/>
            <a:ext cx="733012" cy="1083755"/>
          </a:xfrm>
          <a:prstGeom prst="rect">
            <a:avLst/>
          </a:prstGeom>
          <a:noFill/>
          <a:ln>
            <a:noFill/>
          </a:ln>
        </p:spPr>
      </p:pic>
      <p:pic>
        <p:nvPicPr>
          <p:cNvPr id="567" name="Google Shape;567;p35"/>
          <p:cNvPicPr preferRelativeResize="0"/>
          <p:nvPr/>
        </p:nvPicPr>
        <p:blipFill rotWithShape="1">
          <a:blip r:embed="rId17">
            <a:alphaModFix/>
          </a:blip>
          <a:srcRect/>
          <a:stretch/>
        </p:blipFill>
        <p:spPr>
          <a:xfrm>
            <a:off x="11666638" y="8371468"/>
            <a:ext cx="1127632" cy="1117381"/>
          </a:xfrm>
          <a:prstGeom prst="rect">
            <a:avLst/>
          </a:prstGeom>
          <a:noFill/>
          <a:ln>
            <a:noFill/>
          </a:ln>
        </p:spPr>
      </p:pic>
      <p:pic>
        <p:nvPicPr>
          <p:cNvPr id="568" name="Google Shape;568;p35"/>
          <p:cNvPicPr preferRelativeResize="0"/>
          <p:nvPr/>
        </p:nvPicPr>
        <p:blipFill rotWithShape="1">
          <a:blip r:embed="rId18">
            <a:alphaModFix/>
          </a:blip>
          <a:srcRect/>
          <a:stretch/>
        </p:blipFill>
        <p:spPr>
          <a:xfrm>
            <a:off x="7912522" y="8305811"/>
            <a:ext cx="944468" cy="1248696"/>
          </a:xfrm>
          <a:prstGeom prst="rect">
            <a:avLst/>
          </a:prstGeom>
          <a:noFill/>
          <a:ln>
            <a:noFill/>
          </a:ln>
        </p:spPr>
      </p:pic>
      <p:grpSp>
        <p:nvGrpSpPr>
          <p:cNvPr id="569" name="Google Shape;569;p35"/>
          <p:cNvGrpSpPr/>
          <p:nvPr/>
        </p:nvGrpSpPr>
        <p:grpSpPr>
          <a:xfrm>
            <a:off x="7211993" y="996058"/>
            <a:ext cx="3109296" cy="2041669"/>
            <a:chOff x="3088023" y="4102150"/>
            <a:chExt cx="3467874" cy="2277124"/>
          </a:xfrm>
        </p:grpSpPr>
        <p:pic>
          <p:nvPicPr>
            <p:cNvPr id="570" name="Google Shape;570;p35"/>
            <p:cNvPicPr preferRelativeResize="0"/>
            <p:nvPr/>
          </p:nvPicPr>
          <p:blipFill rotWithShape="1">
            <a:blip r:embed="rId19">
              <a:alphaModFix/>
            </a:blip>
            <a:srcRect l="10692" r="10629"/>
            <a:stretch/>
          </p:blipFill>
          <p:spPr>
            <a:xfrm>
              <a:off x="3343886" y="4102150"/>
              <a:ext cx="3212012" cy="2277124"/>
            </a:xfrm>
            <a:prstGeom prst="rect">
              <a:avLst/>
            </a:prstGeom>
            <a:noFill/>
            <a:ln>
              <a:noFill/>
            </a:ln>
          </p:spPr>
        </p:pic>
        <p:pic>
          <p:nvPicPr>
            <p:cNvPr id="571" name="Google Shape;571;p35"/>
            <p:cNvPicPr preferRelativeResize="0"/>
            <p:nvPr/>
          </p:nvPicPr>
          <p:blipFill rotWithShape="1">
            <a:blip r:embed="rId20">
              <a:alphaModFix/>
            </a:blip>
            <a:srcRect l="25004" t="48156" r="36849" b="30707"/>
            <a:stretch/>
          </p:blipFill>
          <p:spPr>
            <a:xfrm>
              <a:off x="3088023" y="6013260"/>
              <a:ext cx="1013458" cy="313203"/>
            </a:xfrm>
            <a:prstGeom prst="rect">
              <a:avLst/>
            </a:prstGeom>
            <a:noFill/>
            <a:ln>
              <a:noFill/>
            </a:ln>
          </p:spPr>
        </p:pic>
      </p:grpSp>
      <p:sp>
        <p:nvSpPr>
          <p:cNvPr id="572" name="Google Shape;572;p35"/>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573" name="Google Shape;573;p35"/>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577"/>
        <p:cNvGrpSpPr/>
        <p:nvPr/>
      </p:nvGrpSpPr>
      <p:grpSpPr>
        <a:xfrm>
          <a:off x="0" y="0"/>
          <a:ext cx="0" cy="0"/>
          <a:chOff x="0" y="0"/>
          <a:chExt cx="0" cy="0"/>
        </a:xfrm>
      </p:grpSpPr>
      <p:pic>
        <p:nvPicPr>
          <p:cNvPr id="578" name="Google Shape;578;p36"/>
          <p:cNvPicPr preferRelativeResize="0"/>
          <p:nvPr/>
        </p:nvPicPr>
        <p:blipFill rotWithShape="1">
          <a:blip r:embed="rId3">
            <a:alphaModFix/>
          </a:blip>
          <a:srcRect/>
          <a:stretch/>
        </p:blipFill>
        <p:spPr>
          <a:xfrm>
            <a:off x="7482135" y="1201256"/>
            <a:ext cx="832459" cy="715915"/>
          </a:xfrm>
          <a:prstGeom prst="rect">
            <a:avLst/>
          </a:prstGeom>
          <a:noFill/>
          <a:ln>
            <a:noFill/>
          </a:ln>
        </p:spPr>
      </p:pic>
      <p:pic>
        <p:nvPicPr>
          <p:cNvPr id="579" name="Google Shape;579;p36"/>
          <p:cNvPicPr preferRelativeResize="0"/>
          <p:nvPr/>
        </p:nvPicPr>
        <p:blipFill rotWithShape="1">
          <a:blip r:embed="rId4">
            <a:alphaModFix/>
          </a:blip>
          <a:srcRect/>
          <a:stretch/>
        </p:blipFill>
        <p:spPr>
          <a:xfrm>
            <a:off x="8831902" y="1128165"/>
            <a:ext cx="862097" cy="862097"/>
          </a:xfrm>
          <a:prstGeom prst="rect">
            <a:avLst/>
          </a:prstGeom>
          <a:noFill/>
          <a:ln>
            <a:noFill/>
          </a:ln>
        </p:spPr>
      </p:pic>
      <p:pic>
        <p:nvPicPr>
          <p:cNvPr id="580" name="Google Shape;580;p36"/>
          <p:cNvPicPr preferRelativeResize="0"/>
          <p:nvPr/>
        </p:nvPicPr>
        <p:blipFill rotWithShape="1">
          <a:blip r:embed="rId5">
            <a:alphaModFix/>
          </a:blip>
          <a:srcRect/>
          <a:stretch/>
        </p:blipFill>
        <p:spPr>
          <a:xfrm>
            <a:off x="10121522" y="1053200"/>
            <a:ext cx="704739" cy="1012027"/>
          </a:xfrm>
          <a:prstGeom prst="rect">
            <a:avLst/>
          </a:prstGeom>
          <a:noFill/>
          <a:ln>
            <a:noFill/>
          </a:ln>
        </p:spPr>
      </p:pic>
      <p:pic>
        <p:nvPicPr>
          <p:cNvPr id="581" name="Google Shape;581;p36"/>
          <p:cNvPicPr preferRelativeResize="0"/>
          <p:nvPr/>
        </p:nvPicPr>
        <p:blipFill rotWithShape="1">
          <a:blip r:embed="rId6">
            <a:alphaModFix/>
          </a:blip>
          <a:srcRect/>
          <a:stretch/>
        </p:blipFill>
        <p:spPr>
          <a:xfrm>
            <a:off x="11297755" y="1201256"/>
            <a:ext cx="1164950" cy="715915"/>
          </a:xfrm>
          <a:prstGeom prst="rect">
            <a:avLst/>
          </a:prstGeom>
          <a:noFill/>
          <a:ln>
            <a:noFill/>
          </a:ln>
        </p:spPr>
      </p:pic>
      <p:pic>
        <p:nvPicPr>
          <p:cNvPr id="582" name="Google Shape;582;p36"/>
          <p:cNvPicPr preferRelativeResize="0"/>
          <p:nvPr/>
        </p:nvPicPr>
        <p:blipFill rotWithShape="1">
          <a:blip r:embed="rId7">
            <a:alphaModFix/>
          </a:blip>
          <a:srcRect/>
          <a:stretch/>
        </p:blipFill>
        <p:spPr>
          <a:xfrm>
            <a:off x="13009164" y="1128165"/>
            <a:ext cx="862097" cy="862097"/>
          </a:xfrm>
          <a:prstGeom prst="rect">
            <a:avLst/>
          </a:prstGeom>
          <a:noFill/>
          <a:ln>
            <a:noFill/>
          </a:ln>
        </p:spPr>
      </p:pic>
      <p:pic>
        <p:nvPicPr>
          <p:cNvPr id="583" name="Google Shape;583;p36"/>
          <p:cNvPicPr preferRelativeResize="0"/>
          <p:nvPr/>
        </p:nvPicPr>
        <p:blipFill rotWithShape="1">
          <a:blip r:embed="rId8">
            <a:alphaModFix/>
          </a:blip>
          <a:srcRect/>
          <a:stretch/>
        </p:blipFill>
        <p:spPr>
          <a:xfrm>
            <a:off x="15326641" y="1053200"/>
            <a:ext cx="1119949" cy="1012027"/>
          </a:xfrm>
          <a:prstGeom prst="rect">
            <a:avLst/>
          </a:prstGeom>
          <a:noFill/>
          <a:ln>
            <a:noFill/>
          </a:ln>
        </p:spPr>
      </p:pic>
      <p:pic>
        <p:nvPicPr>
          <p:cNvPr id="584" name="Google Shape;584;p36"/>
          <p:cNvPicPr preferRelativeResize="0"/>
          <p:nvPr/>
        </p:nvPicPr>
        <p:blipFill rotWithShape="1">
          <a:blip r:embed="rId9">
            <a:alphaModFix/>
          </a:blip>
          <a:srcRect/>
          <a:stretch/>
        </p:blipFill>
        <p:spPr>
          <a:xfrm>
            <a:off x="14298785" y="1053200"/>
            <a:ext cx="675298" cy="1012027"/>
          </a:xfrm>
          <a:prstGeom prst="rect">
            <a:avLst/>
          </a:prstGeom>
          <a:noFill/>
          <a:ln>
            <a:noFill/>
          </a:ln>
        </p:spPr>
      </p:pic>
      <p:pic>
        <p:nvPicPr>
          <p:cNvPr id="585" name="Google Shape;585;p36"/>
          <p:cNvPicPr preferRelativeResize="0"/>
          <p:nvPr/>
        </p:nvPicPr>
        <p:blipFill rotWithShape="1">
          <a:blip r:embed="rId10">
            <a:alphaModFix/>
          </a:blip>
          <a:srcRect/>
          <a:stretch/>
        </p:blipFill>
        <p:spPr>
          <a:xfrm>
            <a:off x="16799149" y="1053200"/>
            <a:ext cx="732340" cy="1012027"/>
          </a:xfrm>
          <a:prstGeom prst="rect">
            <a:avLst/>
          </a:prstGeom>
          <a:noFill/>
          <a:ln>
            <a:noFill/>
          </a:ln>
        </p:spPr>
      </p:pic>
      <p:pic>
        <p:nvPicPr>
          <p:cNvPr id="586" name="Google Shape;586;p36"/>
          <p:cNvPicPr preferRelativeResize="0"/>
          <p:nvPr/>
        </p:nvPicPr>
        <p:blipFill rotWithShape="1">
          <a:blip r:embed="rId11">
            <a:alphaModFix/>
          </a:blip>
          <a:srcRect/>
          <a:stretch/>
        </p:blipFill>
        <p:spPr>
          <a:xfrm>
            <a:off x="7467096" y="3064911"/>
            <a:ext cx="862536" cy="862536"/>
          </a:xfrm>
          <a:prstGeom prst="rect">
            <a:avLst/>
          </a:prstGeom>
          <a:noFill/>
          <a:ln>
            <a:noFill/>
          </a:ln>
        </p:spPr>
      </p:pic>
      <p:pic>
        <p:nvPicPr>
          <p:cNvPr id="587" name="Google Shape;587;p36"/>
          <p:cNvPicPr preferRelativeResize="0"/>
          <p:nvPr/>
        </p:nvPicPr>
        <p:blipFill rotWithShape="1">
          <a:blip r:embed="rId12">
            <a:alphaModFix/>
          </a:blip>
          <a:srcRect/>
          <a:stretch/>
        </p:blipFill>
        <p:spPr>
          <a:xfrm>
            <a:off x="8780705" y="3064911"/>
            <a:ext cx="862536" cy="862536"/>
          </a:xfrm>
          <a:prstGeom prst="rect">
            <a:avLst/>
          </a:prstGeom>
          <a:noFill/>
          <a:ln>
            <a:noFill/>
          </a:ln>
        </p:spPr>
      </p:pic>
      <p:pic>
        <p:nvPicPr>
          <p:cNvPr id="588" name="Google Shape;588;p36"/>
          <p:cNvPicPr preferRelativeResize="0"/>
          <p:nvPr/>
        </p:nvPicPr>
        <p:blipFill rotWithShape="1">
          <a:blip r:embed="rId13">
            <a:alphaModFix/>
          </a:blip>
          <a:srcRect/>
          <a:stretch/>
        </p:blipFill>
        <p:spPr>
          <a:xfrm>
            <a:off x="10094314" y="3064911"/>
            <a:ext cx="856263" cy="862536"/>
          </a:xfrm>
          <a:prstGeom prst="rect">
            <a:avLst/>
          </a:prstGeom>
          <a:noFill/>
          <a:ln>
            <a:noFill/>
          </a:ln>
        </p:spPr>
      </p:pic>
      <p:pic>
        <p:nvPicPr>
          <p:cNvPr id="589" name="Google Shape;589;p36"/>
          <p:cNvPicPr preferRelativeResize="0"/>
          <p:nvPr/>
        </p:nvPicPr>
        <p:blipFill rotWithShape="1">
          <a:blip r:embed="rId14">
            <a:alphaModFix/>
          </a:blip>
          <a:srcRect/>
          <a:stretch/>
        </p:blipFill>
        <p:spPr>
          <a:xfrm>
            <a:off x="11398252" y="3060768"/>
            <a:ext cx="714074" cy="870822"/>
          </a:xfrm>
          <a:prstGeom prst="rect">
            <a:avLst/>
          </a:prstGeom>
          <a:noFill/>
          <a:ln>
            <a:noFill/>
          </a:ln>
        </p:spPr>
      </p:pic>
      <p:pic>
        <p:nvPicPr>
          <p:cNvPr id="590" name="Google Shape;590;p36"/>
          <p:cNvPicPr preferRelativeResize="0"/>
          <p:nvPr/>
        </p:nvPicPr>
        <p:blipFill rotWithShape="1">
          <a:blip r:embed="rId15">
            <a:alphaModFix/>
          </a:blip>
          <a:srcRect/>
          <a:stretch/>
        </p:blipFill>
        <p:spPr>
          <a:xfrm>
            <a:off x="12560001" y="3064911"/>
            <a:ext cx="903609" cy="862536"/>
          </a:xfrm>
          <a:prstGeom prst="rect">
            <a:avLst/>
          </a:prstGeom>
          <a:noFill/>
          <a:ln>
            <a:noFill/>
          </a:ln>
        </p:spPr>
      </p:pic>
      <p:pic>
        <p:nvPicPr>
          <p:cNvPr id="591" name="Google Shape;591;p36"/>
          <p:cNvPicPr preferRelativeResize="0"/>
          <p:nvPr/>
        </p:nvPicPr>
        <p:blipFill rotWithShape="1">
          <a:blip r:embed="rId16">
            <a:alphaModFix/>
          </a:blip>
          <a:srcRect/>
          <a:stretch/>
        </p:blipFill>
        <p:spPr>
          <a:xfrm>
            <a:off x="13914683" y="3064911"/>
            <a:ext cx="757464" cy="862536"/>
          </a:xfrm>
          <a:prstGeom prst="rect">
            <a:avLst/>
          </a:prstGeom>
          <a:noFill/>
          <a:ln>
            <a:noFill/>
          </a:ln>
        </p:spPr>
      </p:pic>
      <p:pic>
        <p:nvPicPr>
          <p:cNvPr id="592" name="Google Shape;592;p36"/>
          <p:cNvPicPr preferRelativeResize="0"/>
          <p:nvPr/>
        </p:nvPicPr>
        <p:blipFill rotWithShape="1">
          <a:blip r:embed="rId17">
            <a:alphaModFix/>
          </a:blip>
          <a:srcRect/>
          <a:stretch/>
        </p:blipFill>
        <p:spPr>
          <a:xfrm>
            <a:off x="15376997" y="3064911"/>
            <a:ext cx="857832" cy="862536"/>
          </a:xfrm>
          <a:prstGeom prst="rect">
            <a:avLst/>
          </a:prstGeom>
          <a:noFill/>
          <a:ln>
            <a:noFill/>
          </a:ln>
        </p:spPr>
      </p:pic>
      <p:pic>
        <p:nvPicPr>
          <p:cNvPr id="593" name="Google Shape;593;p36"/>
          <p:cNvPicPr preferRelativeResize="0"/>
          <p:nvPr/>
        </p:nvPicPr>
        <p:blipFill rotWithShape="1">
          <a:blip r:embed="rId18">
            <a:alphaModFix/>
          </a:blip>
          <a:srcRect/>
          <a:stretch/>
        </p:blipFill>
        <p:spPr>
          <a:xfrm>
            <a:off x="16602008" y="3165916"/>
            <a:ext cx="1110978" cy="660527"/>
          </a:xfrm>
          <a:prstGeom prst="rect">
            <a:avLst/>
          </a:prstGeom>
          <a:noFill/>
          <a:ln>
            <a:noFill/>
          </a:ln>
        </p:spPr>
      </p:pic>
      <p:pic>
        <p:nvPicPr>
          <p:cNvPr id="594" name="Google Shape;594;p36"/>
          <p:cNvPicPr preferRelativeResize="0"/>
          <p:nvPr/>
        </p:nvPicPr>
        <p:blipFill rotWithShape="1">
          <a:blip r:embed="rId19">
            <a:alphaModFix/>
          </a:blip>
          <a:srcRect/>
          <a:stretch/>
        </p:blipFill>
        <p:spPr>
          <a:xfrm>
            <a:off x="7490992" y="4980429"/>
            <a:ext cx="885701" cy="761703"/>
          </a:xfrm>
          <a:prstGeom prst="rect">
            <a:avLst/>
          </a:prstGeom>
          <a:noFill/>
          <a:ln>
            <a:noFill/>
          </a:ln>
        </p:spPr>
      </p:pic>
      <p:pic>
        <p:nvPicPr>
          <p:cNvPr id="595" name="Google Shape;595;p36"/>
          <p:cNvPicPr preferRelativeResize="0"/>
          <p:nvPr/>
        </p:nvPicPr>
        <p:blipFill rotWithShape="1">
          <a:blip r:embed="rId20">
            <a:alphaModFix/>
          </a:blip>
          <a:srcRect/>
          <a:stretch/>
        </p:blipFill>
        <p:spPr>
          <a:xfrm>
            <a:off x="9129092" y="4980429"/>
            <a:ext cx="761703" cy="761703"/>
          </a:xfrm>
          <a:prstGeom prst="rect">
            <a:avLst/>
          </a:prstGeom>
          <a:noFill/>
          <a:ln>
            <a:noFill/>
          </a:ln>
        </p:spPr>
      </p:pic>
      <p:pic>
        <p:nvPicPr>
          <p:cNvPr id="596" name="Google Shape;596;p36"/>
          <p:cNvPicPr preferRelativeResize="0"/>
          <p:nvPr/>
        </p:nvPicPr>
        <p:blipFill rotWithShape="1">
          <a:blip r:embed="rId21">
            <a:alphaModFix/>
          </a:blip>
          <a:srcRect/>
          <a:stretch/>
        </p:blipFill>
        <p:spPr>
          <a:xfrm>
            <a:off x="10643194" y="4980429"/>
            <a:ext cx="761703" cy="761703"/>
          </a:xfrm>
          <a:prstGeom prst="rect">
            <a:avLst/>
          </a:prstGeom>
          <a:noFill/>
          <a:ln>
            <a:noFill/>
          </a:ln>
        </p:spPr>
      </p:pic>
      <p:pic>
        <p:nvPicPr>
          <p:cNvPr id="597" name="Google Shape;597;p36"/>
          <p:cNvPicPr preferRelativeResize="0"/>
          <p:nvPr/>
        </p:nvPicPr>
        <p:blipFill rotWithShape="1">
          <a:blip r:embed="rId22">
            <a:alphaModFix/>
          </a:blip>
          <a:srcRect/>
          <a:stretch/>
        </p:blipFill>
        <p:spPr>
          <a:xfrm>
            <a:off x="12157296" y="4980429"/>
            <a:ext cx="760318" cy="761703"/>
          </a:xfrm>
          <a:prstGeom prst="rect">
            <a:avLst/>
          </a:prstGeom>
          <a:noFill/>
          <a:ln>
            <a:noFill/>
          </a:ln>
        </p:spPr>
      </p:pic>
      <p:pic>
        <p:nvPicPr>
          <p:cNvPr id="598" name="Google Shape;598;p36"/>
          <p:cNvPicPr preferRelativeResize="0"/>
          <p:nvPr/>
        </p:nvPicPr>
        <p:blipFill rotWithShape="1">
          <a:blip r:embed="rId23">
            <a:alphaModFix/>
          </a:blip>
          <a:srcRect/>
          <a:stretch/>
        </p:blipFill>
        <p:spPr>
          <a:xfrm>
            <a:off x="13670014" y="4980429"/>
            <a:ext cx="827938" cy="761703"/>
          </a:xfrm>
          <a:prstGeom prst="rect">
            <a:avLst/>
          </a:prstGeom>
          <a:noFill/>
          <a:ln>
            <a:noFill/>
          </a:ln>
        </p:spPr>
      </p:pic>
      <p:pic>
        <p:nvPicPr>
          <p:cNvPr id="599" name="Google Shape;599;p36"/>
          <p:cNvPicPr preferRelativeResize="0"/>
          <p:nvPr/>
        </p:nvPicPr>
        <p:blipFill rotWithShape="1">
          <a:blip r:embed="rId24">
            <a:alphaModFix/>
          </a:blip>
          <a:srcRect/>
          <a:stretch/>
        </p:blipFill>
        <p:spPr>
          <a:xfrm>
            <a:off x="15250351" y="4980429"/>
            <a:ext cx="614902" cy="761703"/>
          </a:xfrm>
          <a:prstGeom prst="rect">
            <a:avLst/>
          </a:prstGeom>
          <a:noFill/>
          <a:ln>
            <a:noFill/>
          </a:ln>
        </p:spPr>
      </p:pic>
      <p:pic>
        <p:nvPicPr>
          <p:cNvPr id="600" name="Google Shape;600;p36"/>
          <p:cNvPicPr preferRelativeResize="0"/>
          <p:nvPr/>
        </p:nvPicPr>
        <p:blipFill rotWithShape="1">
          <a:blip r:embed="rId25">
            <a:alphaModFix/>
          </a:blip>
          <a:srcRect/>
          <a:stretch/>
        </p:blipFill>
        <p:spPr>
          <a:xfrm>
            <a:off x="16617652" y="5046621"/>
            <a:ext cx="1095335" cy="629320"/>
          </a:xfrm>
          <a:prstGeom prst="rect">
            <a:avLst/>
          </a:prstGeom>
          <a:noFill/>
          <a:ln>
            <a:noFill/>
          </a:ln>
        </p:spPr>
      </p:pic>
      <p:pic>
        <p:nvPicPr>
          <p:cNvPr id="601" name="Google Shape;601;p36"/>
          <p:cNvPicPr preferRelativeResize="0"/>
          <p:nvPr/>
        </p:nvPicPr>
        <p:blipFill rotWithShape="1">
          <a:blip r:embed="rId26">
            <a:alphaModFix/>
          </a:blip>
          <a:srcRect/>
          <a:stretch/>
        </p:blipFill>
        <p:spPr>
          <a:xfrm>
            <a:off x="7479750" y="6679656"/>
            <a:ext cx="914303" cy="816223"/>
          </a:xfrm>
          <a:prstGeom prst="rect">
            <a:avLst/>
          </a:prstGeom>
          <a:noFill/>
          <a:ln>
            <a:noFill/>
          </a:ln>
        </p:spPr>
      </p:pic>
      <p:pic>
        <p:nvPicPr>
          <p:cNvPr id="602" name="Google Shape;602;p36"/>
          <p:cNvPicPr preferRelativeResize="0"/>
          <p:nvPr/>
        </p:nvPicPr>
        <p:blipFill rotWithShape="1">
          <a:blip r:embed="rId27">
            <a:alphaModFix/>
          </a:blip>
          <a:srcRect/>
          <a:stretch/>
        </p:blipFill>
        <p:spPr>
          <a:xfrm>
            <a:off x="8831438" y="6647007"/>
            <a:ext cx="642709" cy="881521"/>
          </a:xfrm>
          <a:prstGeom prst="rect">
            <a:avLst/>
          </a:prstGeom>
          <a:noFill/>
          <a:ln>
            <a:noFill/>
          </a:ln>
        </p:spPr>
      </p:pic>
      <p:pic>
        <p:nvPicPr>
          <p:cNvPr id="603" name="Google Shape;603;p36"/>
          <p:cNvPicPr preferRelativeResize="0"/>
          <p:nvPr/>
        </p:nvPicPr>
        <p:blipFill rotWithShape="1">
          <a:blip r:embed="rId28">
            <a:alphaModFix/>
          </a:blip>
          <a:srcRect/>
          <a:stretch/>
        </p:blipFill>
        <p:spPr>
          <a:xfrm>
            <a:off x="9911532" y="6647007"/>
            <a:ext cx="827027" cy="881521"/>
          </a:xfrm>
          <a:prstGeom prst="rect">
            <a:avLst/>
          </a:prstGeom>
          <a:noFill/>
          <a:ln>
            <a:noFill/>
          </a:ln>
        </p:spPr>
      </p:pic>
      <p:pic>
        <p:nvPicPr>
          <p:cNvPr id="604" name="Google Shape;604;p36"/>
          <p:cNvPicPr preferRelativeResize="0"/>
          <p:nvPr/>
        </p:nvPicPr>
        <p:blipFill rotWithShape="1">
          <a:blip r:embed="rId29">
            <a:alphaModFix/>
          </a:blip>
          <a:srcRect/>
          <a:stretch/>
        </p:blipFill>
        <p:spPr>
          <a:xfrm>
            <a:off x="11175944" y="6647007"/>
            <a:ext cx="644312" cy="881521"/>
          </a:xfrm>
          <a:prstGeom prst="rect">
            <a:avLst/>
          </a:prstGeom>
          <a:noFill/>
          <a:ln>
            <a:noFill/>
          </a:ln>
        </p:spPr>
      </p:pic>
      <p:pic>
        <p:nvPicPr>
          <p:cNvPr id="605" name="Google Shape;605;p36"/>
          <p:cNvPicPr preferRelativeResize="0"/>
          <p:nvPr/>
        </p:nvPicPr>
        <p:blipFill rotWithShape="1">
          <a:blip r:embed="rId30">
            <a:alphaModFix/>
          </a:blip>
          <a:srcRect/>
          <a:stretch/>
        </p:blipFill>
        <p:spPr>
          <a:xfrm>
            <a:off x="12257641" y="6739185"/>
            <a:ext cx="1158432" cy="697166"/>
          </a:xfrm>
          <a:prstGeom prst="rect">
            <a:avLst/>
          </a:prstGeom>
          <a:noFill/>
          <a:ln>
            <a:noFill/>
          </a:ln>
        </p:spPr>
      </p:pic>
      <p:pic>
        <p:nvPicPr>
          <p:cNvPr id="606" name="Google Shape;606;p36"/>
          <p:cNvPicPr preferRelativeResize="0"/>
          <p:nvPr/>
        </p:nvPicPr>
        <p:blipFill rotWithShape="1">
          <a:blip r:embed="rId31">
            <a:alphaModFix/>
          </a:blip>
          <a:srcRect/>
          <a:stretch/>
        </p:blipFill>
        <p:spPr>
          <a:xfrm>
            <a:off x="13853458" y="6647007"/>
            <a:ext cx="1117135" cy="881521"/>
          </a:xfrm>
          <a:prstGeom prst="rect">
            <a:avLst/>
          </a:prstGeom>
          <a:noFill/>
          <a:ln>
            <a:noFill/>
          </a:ln>
        </p:spPr>
      </p:pic>
      <p:pic>
        <p:nvPicPr>
          <p:cNvPr id="607" name="Google Shape;607;p36"/>
          <p:cNvPicPr preferRelativeResize="0"/>
          <p:nvPr/>
        </p:nvPicPr>
        <p:blipFill rotWithShape="1">
          <a:blip r:embed="rId32">
            <a:alphaModFix/>
          </a:blip>
          <a:srcRect/>
          <a:stretch/>
        </p:blipFill>
        <p:spPr>
          <a:xfrm>
            <a:off x="15407978" y="6647007"/>
            <a:ext cx="881521" cy="881521"/>
          </a:xfrm>
          <a:prstGeom prst="rect">
            <a:avLst/>
          </a:prstGeom>
          <a:noFill/>
          <a:ln>
            <a:noFill/>
          </a:ln>
        </p:spPr>
      </p:pic>
      <p:pic>
        <p:nvPicPr>
          <p:cNvPr id="608" name="Google Shape;608;p36"/>
          <p:cNvPicPr preferRelativeResize="0"/>
          <p:nvPr/>
        </p:nvPicPr>
        <p:blipFill rotWithShape="1">
          <a:blip r:embed="rId33">
            <a:alphaModFix/>
          </a:blip>
          <a:srcRect/>
          <a:stretch/>
        </p:blipFill>
        <p:spPr>
          <a:xfrm>
            <a:off x="16726884" y="6647007"/>
            <a:ext cx="881521" cy="881521"/>
          </a:xfrm>
          <a:prstGeom prst="rect">
            <a:avLst/>
          </a:prstGeom>
          <a:noFill/>
          <a:ln>
            <a:noFill/>
          </a:ln>
        </p:spPr>
      </p:pic>
      <p:pic>
        <p:nvPicPr>
          <p:cNvPr id="609" name="Google Shape;609;p36"/>
          <p:cNvPicPr preferRelativeResize="0"/>
          <p:nvPr/>
        </p:nvPicPr>
        <p:blipFill rotWithShape="1">
          <a:blip r:embed="rId34">
            <a:alphaModFix/>
          </a:blip>
          <a:srcRect/>
          <a:stretch/>
        </p:blipFill>
        <p:spPr>
          <a:xfrm>
            <a:off x="7686242" y="8479532"/>
            <a:ext cx="424245" cy="788293"/>
          </a:xfrm>
          <a:prstGeom prst="rect">
            <a:avLst/>
          </a:prstGeom>
          <a:noFill/>
          <a:ln>
            <a:noFill/>
          </a:ln>
        </p:spPr>
      </p:pic>
      <p:pic>
        <p:nvPicPr>
          <p:cNvPr id="610" name="Google Shape;610;p36"/>
          <p:cNvPicPr preferRelativeResize="0"/>
          <p:nvPr/>
        </p:nvPicPr>
        <p:blipFill rotWithShape="1">
          <a:blip r:embed="rId35">
            <a:alphaModFix/>
          </a:blip>
          <a:srcRect/>
          <a:stretch/>
        </p:blipFill>
        <p:spPr>
          <a:xfrm>
            <a:off x="8730116" y="8479532"/>
            <a:ext cx="610569" cy="788293"/>
          </a:xfrm>
          <a:prstGeom prst="rect">
            <a:avLst/>
          </a:prstGeom>
          <a:noFill/>
          <a:ln>
            <a:noFill/>
          </a:ln>
        </p:spPr>
      </p:pic>
      <p:pic>
        <p:nvPicPr>
          <p:cNvPr id="611" name="Google Shape;611;p36"/>
          <p:cNvPicPr preferRelativeResize="0"/>
          <p:nvPr/>
        </p:nvPicPr>
        <p:blipFill rotWithShape="1">
          <a:blip r:embed="rId36">
            <a:alphaModFix/>
          </a:blip>
          <a:srcRect/>
          <a:stretch/>
        </p:blipFill>
        <p:spPr>
          <a:xfrm>
            <a:off x="9960313" y="8479532"/>
            <a:ext cx="680799" cy="788293"/>
          </a:xfrm>
          <a:prstGeom prst="rect">
            <a:avLst/>
          </a:prstGeom>
          <a:noFill/>
          <a:ln>
            <a:noFill/>
          </a:ln>
        </p:spPr>
      </p:pic>
      <p:pic>
        <p:nvPicPr>
          <p:cNvPr id="612" name="Google Shape;612;p36"/>
          <p:cNvPicPr preferRelativeResize="0"/>
          <p:nvPr/>
        </p:nvPicPr>
        <p:blipFill rotWithShape="1">
          <a:blip r:embed="rId37">
            <a:alphaModFix/>
          </a:blip>
          <a:srcRect/>
          <a:stretch/>
        </p:blipFill>
        <p:spPr>
          <a:xfrm>
            <a:off x="11260740" y="8479532"/>
            <a:ext cx="397013" cy="788293"/>
          </a:xfrm>
          <a:prstGeom prst="rect">
            <a:avLst/>
          </a:prstGeom>
          <a:noFill/>
          <a:ln>
            <a:noFill/>
          </a:ln>
        </p:spPr>
      </p:pic>
      <p:pic>
        <p:nvPicPr>
          <p:cNvPr id="613" name="Google Shape;613;p36"/>
          <p:cNvPicPr preferRelativeResize="0"/>
          <p:nvPr/>
        </p:nvPicPr>
        <p:blipFill rotWithShape="1">
          <a:blip r:embed="rId38">
            <a:alphaModFix/>
          </a:blip>
          <a:srcRect/>
          <a:stretch/>
        </p:blipFill>
        <p:spPr>
          <a:xfrm>
            <a:off x="12277382" y="8479532"/>
            <a:ext cx="788293" cy="788293"/>
          </a:xfrm>
          <a:prstGeom prst="rect">
            <a:avLst/>
          </a:prstGeom>
          <a:noFill/>
          <a:ln>
            <a:noFill/>
          </a:ln>
        </p:spPr>
      </p:pic>
      <p:pic>
        <p:nvPicPr>
          <p:cNvPr id="614" name="Google Shape;614;p36"/>
          <p:cNvPicPr preferRelativeResize="0"/>
          <p:nvPr/>
        </p:nvPicPr>
        <p:blipFill rotWithShape="1">
          <a:blip r:embed="rId39">
            <a:alphaModFix/>
          </a:blip>
          <a:srcRect/>
          <a:stretch/>
        </p:blipFill>
        <p:spPr>
          <a:xfrm>
            <a:off x="13685304" y="8479532"/>
            <a:ext cx="963470" cy="788293"/>
          </a:xfrm>
          <a:prstGeom prst="rect">
            <a:avLst/>
          </a:prstGeom>
          <a:noFill/>
          <a:ln>
            <a:noFill/>
          </a:ln>
        </p:spPr>
      </p:pic>
      <p:pic>
        <p:nvPicPr>
          <p:cNvPr id="615" name="Google Shape;615;p36"/>
          <p:cNvPicPr preferRelativeResize="0"/>
          <p:nvPr/>
        </p:nvPicPr>
        <p:blipFill rotWithShape="1">
          <a:blip r:embed="rId40">
            <a:alphaModFix/>
          </a:blip>
          <a:srcRect/>
          <a:stretch/>
        </p:blipFill>
        <p:spPr>
          <a:xfrm>
            <a:off x="15268402" y="8580080"/>
            <a:ext cx="838854" cy="587198"/>
          </a:xfrm>
          <a:prstGeom prst="rect">
            <a:avLst/>
          </a:prstGeom>
          <a:noFill/>
          <a:ln>
            <a:noFill/>
          </a:ln>
        </p:spPr>
      </p:pic>
      <p:pic>
        <p:nvPicPr>
          <p:cNvPr id="616" name="Google Shape;616;p36"/>
          <p:cNvPicPr preferRelativeResize="0"/>
          <p:nvPr/>
        </p:nvPicPr>
        <p:blipFill rotWithShape="1">
          <a:blip r:embed="rId41">
            <a:alphaModFix/>
          </a:blip>
          <a:srcRect/>
          <a:stretch/>
        </p:blipFill>
        <p:spPr>
          <a:xfrm>
            <a:off x="16820620" y="8479532"/>
            <a:ext cx="689398" cy="788293"/>
          </a:xfrm>
          <a:prstGeom prst="rect">
            <a:avLst/>
          </a:prstGeom>
          <a:noFill/>
          <a:ln>
            <a:noFill/>
          </a:ln>
        </p:spPr>
      </p:pic>
      <p:sp>
        <p:nvSpPr>
          <p:cNvPr id="617" name="Google Shape;617;p36"/>
          <p:cNvSpPr txBox="1"/>
          <p:nvPr/>
        </p:nvSpPr>
        <p:spPr>
          <a:xfrm>
            <a:off x="1028700" y="996048"/>
            <a:ext cx="5059200" cy="2300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Resource </a:t>
            </a:r>
            <a:endParaRPr/>
          </a:p>
          <a:p>
            <a:pPr marL="0" marR="0" lvl="0" indent="0" algn="l" rtl="0">
              <a:lnSpc>
                <a:spcPct val="90000"/>
              </a:lnSpc>
              <a:spcBef>
                <a:spcPts val="0"/>
              </a:spcBef>
              <a:spcAft>
                <a:spcPts val="0"/>
              </a:spcAft>
              <a:buNone/>
            </a:pPr>
            <a:r>
              <a:rPr lang="en-US" sz="8302" b="1" i="0" u="none" strike="noStrike" cap="none">
                <a:solidFill>
                  <a:srgbClr val="000000"/>
                </a:solidFill>
                <a:latin typeface="Ubuntu"/>
                <a:ea typeface="Ubuntu"/>
                <a:cs typeface="Ubuntu"/>
                <a:sym typeface="Ubuntu"/>
              </a:rPr>
              <a:t>Page</a:t>
            </a:r>
            <a:endParaRPr/>
          </a:p>
        </p:txBody>
      </p:sp>
      <p:sp>
        <p:nvSpPr>
          <p:cNvPr id="618" name="Google Shape;618;p36"/>
          <p:cNvSpPr txBox="1"/>
          <p:nvPr/>
        </p:nvSpPr>
        <p:spPr>
          <a:xfrm>
            <a:off x="1028700" y="6597980"/>
            <a:ext cx="50592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Use these design resources in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your Canva Presentation.</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Happy designing! </a:t>
            </a:r>
            <a:endParaRPr/>
          </a:p>
          <a:p>
            <a:pPr marL="0" marR="0" lvl="0" indent="0" algn="l" rtl="0">
              <a:lnSpc>
                <a:spcPct val="139958"/>
              </a:lnSpc>
              <a:spcBef>
                <a:spcPts val="0"/>
              </a:spcBef>
              <a:spcAft>
                <a:spcPts val="0"/>
              </a:spcAft>
              <a:buNone/>
            </a:pPr>
            <a:endParaRPr sz="2400" b="0" i="0" u="none" strike="noStrike" cap="none">
              <a:solidFill>
                <a:srgbClr val="000000"/>
              </a:solidFill>
              <a:latin typeface="Ubuntu"/>
              <a:ea typeface="Ubuntu"/>
              <a:cs typeface="Ubuntu"/>
              <a:sym typeface="Ubuntu"/>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Don't forget to delete this</a:t>
            </a:r>
            <a:endParaRPr/>
          </a:p>
          <a:p>
            <a:pPr marL="0" marR="0" lvl="0" indent="0" algn="l"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page before presenting.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622"/>
        <p:cNvGrpSpPr/>
        <p:nvPr/>
      </p:nvGrpSpPr>
      <p:grpSpPr>
        <a:xfrm>
          <a:off x="0" y="0"/>
          <a:ext cx="0" cy="0"/>
          <a:chOff x="0" y="0"/>
          <a:chExt cx="0" cy="0"/>
        </a:xfrm>
      </p:grpSpPr>
      <p:sp>
        <p:nvSpPr>
          <p:cNvPr id="623" name="Google Shape;623;p37"/>
          <p:cNvSpPr txBox="1"/>
          <p:nvPr/>
        </p:nvSpPr>
        <p:spPr>
          <a:xfrm>
            <a:off x="1825135" y="3199491"/>
            <a:ext cx="14656200" cy="2709000"/>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Free templates for all</a:t>
            </a:r>
            <a:endParaRPr>
              <a:solidFill>
                <a:srgbClr val="F28383"/>
              </a:solidFill>
            </a:endParaRPr>
          </a:p>
          <a:p>
            <a:pPr marL="0" marR="0" lvl="0" indent="0" algn="ctr" rtl="0">
              <a:lnSpc>
                <a:spcPct val="111997"/>
              </a:lnSpc>
              <a:spcBef>
                <a:spcPts val="0"/>
              </a:spcBef>
              <a:spcAft>
                <a:spcPts val="0"/>
              </a:spcAft>
              <a:buNone/>
            </a:pPr>
            <a:r>
              <a:rPr lang="en-US" sz="8302" b="1" i="0" u="none" strike="noStrike" cap="none">
                <a:solidFill>
                  <a:srgbClr val="F28383"/>
                </a:solidFill>
                <a:latin typeface="Ubuntu"/>
                <a:ea typeface="Ubuntu"/>
                <a:cs typeface="Ubuntu"/>
                <a:sym typeface="Ubuntu"/>
              </a:rPr>
              <a:t>your presentation needs</a:t>
            </a:r>
            <a:endParaRPr>
              <a:solidFill>
                <a:srgbClr val="F28383"/>
              </a:solidFill>
            </a:endParaRPr>
          </a:p>
        </p:txBody>
      </p:sp>
      <p:sp>
        <p:nvSpPr>
          <p:cNvPr id="624" name="Google Shape;624;p37"/>
          <p:cNvSpPr txBox="1"/>
          <p:nvPr/>
        </p:nvSpPr>
        <p:spPr>
          <a:xfrm>
            <a:off x="862900"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For PowerPoint, Google Slides, and Canva</a:t>
            </a:r>
            <a:endParaRPr/>
          </a:p>
        </p:txBody>
      </p:sp>
      <p:sp>
        <p:nvSpPr>
          <p:cNvPr id="625" name="Google Shape;625;p37"/>
          <p:cNvSpPr txBox="1"/>
          <p:nvPr/>
        </p:nvSpPr>
        <p:spPr>
          <a:xfrm>
            <a:off x="5103953"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100% free for personal</a:t>
            </a:r>
            <a:endParaRPr/>
          </a:p>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or commercial use</a:t>
            </a:r>
            <a:endParaRPr/>
          </a:p>
        </p:txBody>
      </p:sp>
      <p:sp>
        <p:nvSpPr>
          <p:cNvPr id="626" name="Google Shape;626;p37"/>
          <p:cNvSpPr txBox="1"/>
          <p:nvPr/>
        </p:nvSpPr>
        <p:spPr>
          <a:xfrm>
            <a:off x="9345005"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Ready to use, professional, and customizable</a:t>
            </a:r>
            <a:endParaRPr/>
          </a:p>
        </p:txBody>
      </p:sp>
      <p:sp>
        <p:nvSpPr>
          <p:cNvPr id="627" name="Google Shape;627;p37"/>
          <p:cNvSpPr txBox="1"/>
          <p:nvPr/>
        </p:nvSpPr>
        <p:spPr>
          <a:xfrm>
            <a:off x="13586058" y="8242935"/>
            <a:ext cx="3839042" cy="83439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Ubuntu"/>
                <a:ea typeface="Ubuntu"/>
                <a:cs typeface="Ubuntu"/>
                <a:sym typeface="Ubuntu"/>
              </a:rPr>
              <a:t>Blow your audience away with attractive visuals</a:t>
            </a:r>
            <a:endParaRPr/>
          </a:p>
        </p:txBody>
      </p:sp>
      <p:pic>
        <p:nvPicPr>
          <p:cNvPr id="628" name="Google Shape;628;p37"/>
          <p:cNvPicPr preferRelativeResize="0"/>
          <p:nvPr/>
        </p:nvPicPr>
        <p:blipFill rotWithShape="1">
          <a:blip r:embed="rId3">
            <a:alphaModFix/>
          </a:blip>
          <a:srcRect/>
          <a:stretch/>
        </p:blipFill>
        <p:spPr>
          <a:xfrm>
            <a:off x="6478178" y="731374"/>
            <a:ext cx="5331644" cy="1265487"/>
          </a:xfrm>
          <a:prstGeom prst="rect">
            <a:avLst/>
          </a:prstGeom>
          <a:noFill/>
          <a:ln>
            <a:noFill/>
          </a:ln>
        </p:spPr>
      </p:pic>
      <p:pic>
        <p:nvPicPr>
          <p:cNvPr id="629" name="Google Shape;629;p37"/>
          <p:cNvPicPr preferRelativeResize="0"/>
          <p:nvPr/>
        </p:nvPicPr>
        <p:blipFill rotWithShape="1">
          <a:blip r:embed="rId4">
            <a:alphaModFix/>
          </a:blip>
          <a:srcRect/>
          <a:stretch/>
        </p:blipFill>
        <p:spPr>
          <a:xfrm>
            <a:off x="2409437" y="6921541"/>
            <a:ext cx="644312" cy="881521"/>
          </a:xfrm>
          <a:prstGeom prst="rect">
            <a:avLst/>
          </a:prstGeom>
          <a:noFill/>
          <a:ln>
            <a:noFill/>
          </a:ln>
        </p:spPr>
      </p:pic>
      <p:pic>
        <p:nvPicPr>
          <p:cNvPr id="630" name="Google Shape;630;p37"/>
          <p:cNvPicPr preferRelativeResize="0"/>
          <p:nvPr/>
        </p:nvPicPr>
        <p:blipFill rotWithShape="1">
          <a:blip r:embed="rId5">
            <a:alphaModFix/>
          </a:blip>
          <a:srcRect/>
          <a:stretch/>
        </p:blipFill>
        <p:spPr>
          <a:xfrm>
            <a:off x="6434595" y="6921541"/>
            <a:ext cx="964337" cy="964337"/>
          </a:xfrm>
          <a:prstGeom prst="rect">
            <a:avLst/>
          </a:prstGeom>
          <a:noFill/>
          <a:ln>
            <a:noFill/>
          </a:ln>
        </p:spPr>
      </p:pic>
      <p:pic>
        <p:nvPicPr>
          <p:cNvPr id="631" name="Google Shape;631;p37"/>
          <p:cNvPicPr preferRelativeResize="0"/>
          <p:nvPr/>
        </p:nvPicPr>
        <p:blipFill rotWithShape="1">
          <a:blip r:embed="rId6">
            <a:alphaModFix/>
          </a:blip>
          <a:srcRect/>
          <a:stretch/>
        </p:blipFill>
        <p:spPr>
          <a:xfrm>
            <a:off x="10884149" y="7022858"/>
            <a:ext cx="761703" cy="761703"/>
          </a:xfrm>
          <a:prstGeom prst="rect">
            <a:avLst/>
          </a:prstGeom>
          <a:noFill/>
          <a:ln>
            <a:noFill/>
          </a:ln>
        </p:spPr>
      </p:pic>
      <p:pic>
        <p:nvPicPr>
          <p:cNvPr id="632" name="Google Shape;632;p37"/>
          <p:cNvPicPr preferRelativeResize="0"/>
          <p:nvPr/>
        </p:nvPicPr>
        <p:blipFill rotWithShape="1">
          <a:blip r:embed="rId7">
            <a:alphaModFix/>
          </a:blip>
          <a:srcRect/>
          <a:stretch/>
        </p:blipFill>
        <p:spPr>
          <a:xfrm>
            <a:off x="15131068" y="7023342"/>
            <a:ext cx="757464" cy="8625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141"/>
        <p:cNvGrpSpPr/>
        <p:nvPr/>
      </p:nvGrpSpPr>
      <p:grpSpPr>
        <a:xfrm>
          <a:off x="0" y="0"/>
          <a:ext cx="0" cy="0"/>
          <a:chOff x="0" y="0"/>
          <a:chExt cx="0" cy="0"/>
        </a:xfrm>
      </p:grpSpPr>
      <p:cxnSp>
        <p:nvCxnSpPr>
          <p:cNvPr id="144" name="Google Shape;144;p17"/>
          <p:cNvCxnSpPr/>
          <p:nvPr/>
        </p:nvCxnSpPr>
        <p:spPr>
          <a:xfrm rot="-5400000">
            <a:off x="4413625" y="5124450"/>
            <a:ext cx="10287000" cy="0"/>
          </a:xfrm>
          <a:prstGeom prst="straightConnector1">
            <a:avLst/>
          </a:prstGeom>
          <a:noFill/>
          <a:ln w="38100" cap="flat" cmpd="sng">
            <a:solidFill>
              <a:srgbClr val="333333"/>
            </a:solidFill>
            <a:prstDash val="solid"/>
            <a:round/>
            <a:headEnd type="none" w="sm" len="sm"/>
            <a:tailEnd type="none" w="sm" len="sm"/>
          </a:ln>
        </p:spPr>
      </p:cxnSp>
      <p:cxnSp>
        <p:nvCxnSpPr>
          <p:cNvPr id="145" name="Google Shape;145;p17"/>
          <p:cNvCxnSpPr/>
          <p:nvPr/>
        </p:nvCxnSpPr>
        <p:spPr>
          <a:xfrm rot="-5400000">
            <a:off x="4238625" y="5124450"/>
            <a:ext cx="10287000" cy="0"/>
          </a:xfrm>
          <a:prstGeom prst="straightConnector1">
            <a:avLst/>
          </a:prstGeom>
          <a:noFill/>
          <a:ln w="38100" cap="flat" cmpd="sng">
            <a:solidFill>
              <a:srgbClr val="333333"/>
            </a:solidFill>
            <a:prstDash val="solid"/>
            <a:round/>
            <a:headEnd type="none" w="sm" len="sm"/>
            <a:tailEnd type="none" w="sm" len="sm"/>
          </a:ln>
        </p:spPr>
      </p:cxnSp>
      <p:pic>
        <p:nvPicPr>
          <p:cNvPr id="3" name="Hình ảnh 2" descr="Ảnh có chứa Mặt người, người, lông mày, Cằm&#10;&#10;Nội dung do AI tạo ra có thể không chính xác.">
            <a:extLst>
              <a:ext uri="{FF2B5EF4-FFF2-40B4-BE49-F238E27FC236}">
                <a16:creationId xmlns:a16="http://schemas.microsoft.com/office/drawing/2014/main" id="{D7382258-8D0D-2C79-4CF3-370F5A22327C}"/>
              </a:ext>
            </a:extLst>
          </p:cNvPr>
          <p:cNvPicPr>
            <a:picLocks noChangeAspect="1"/>
          </p:cNvPicPr>
          <p:nvPr/>
        </p:nvPicPr>
        <p:blipFill>
          <a:blip r:embed="rId3"/>
          <a:stretch>
            <a:fillRect/>
          </a:stretch>
        </p:blipFill>
        <p:spPr>
          <a:xfrm>
            <a:off x="2514099" y="1118184"/>
            <a:ext cx="4267200" cy="6400800"/>
          </a:xfrm>
          <a:prstGeom prst="rect">
            <a:avLst/>
          </a:prstGeom>
        </p:spPr>
      </p:pic>
      <p:sp>
        <p:nvSpPr>
          <p:cNvPr id="4" name="Hộp Văn bản 3">
            <a:extLst>
              <a:ext uri="{FF2B5EF4-FFF2-40B4-BE49-F238E27FC236}">
                <a16:creationId xmlns:a16="http://schemas.microsoft.com/office/drawing/2014/main" id="{91F2EE8E-6632-85E4-5754-815102068347}"/>
              </a:ext>
            </a:extLst>
          </p:cNvPr>
          <p:cNvSpPr txBox="1"/>
          <p:nvPr/>
        </p:nvSpPr>
        <p:spPr>
          <a:xfrm>
            <a:off x="1820278" y="8061158"/>
            <a:ext cx="5654841" cy="1477328"/>
          </a:xfrm>
          <a:prstGeom prst="rect">
            <a:avLst/>
          </a:prstGeom>
          <a:noFill/>
        </p:spPr>
        <p:txBody>
          <a:bodyPr wrap="square" rtlCol="0">
            <a:spAutoFit/>
          </a:bodyPr>
          <a:lstStyle/>
          <a:p>
            <a:pPr algn="ctr"/>
            <a:r>
              <a:rPr lang="en-US" sz="4500">
                <a:latin typeface="Times New Roman" panose="02020603050405020304" pitchFamily="18" charset="0"/>
                <a:cs typeface="Times New Roman" panose="02020603050405020304" pitchFamily="18" charset="0"/>
              </a:rPr>
              <a:t>Trịnh Long Vũ</a:t>
            </a:r>
          </a:p>
          <a:p>
            <a:pPr algn="ctr"/>
            <a:r>
              <a:rPr lang="en-US" sz="4500">
                <a:latin typeface="Times New Roman" panose="02020603050405020304" pitchFamily="18" charset="0"/>
                <a:cs typeface="Times New Roman" panose="02020603050405020304" pitchFamily="18" charset="0"/>
              </a:rPr>
              <a:t>20223831</a:t>
            </a:r>
          </a:p>
        </p:txBody>
      </p:sp>
      <p:sp>
        <p:nvSpPr>
          <p:cNvPr id="5" name="Hộp Văn bản 4">
            <a:extLst>
              <a:ext uri="{FF2B5EF4-FFF2-40B4-BE49-F238E27FC236}">
                <a16:creationId xmlns:a16="http://schemas.microsoft.com/office/drawing/2014/main" id="{2BA1286A-25C1-225A-F93C-B95E5C7EDC39}"/>
              </a:ext>
            </a:extLst>
          </p:cNvPr>
          <p:cNvSpPr txBox="1"/>
          <p:nvPr/>
        </p:nvSpPr>
        <p:spPr>
          <a:xfrm>
            <a:off x="11070056" y="3019841"/>
            <a:ext cx="6736680" cy="4247317"/>
          </a:xfrm>
          <a:prstGeom prst="rect">
            <a:avLst/>
          </a:prstGeom>
          <a:noFill/>
        </p:spPr>
        <p:txBody>
          <a:bodyPr wrap="square" rtlCol="0">
            <a:spAutoFit/>
          </a:bodyPr>
          <a:lstStyle/>
          <a:p>
            <a:r>
              <a:rPr lang="en-US" sz="4500">
                <a:latin typeface="Times New Roman" panose="02020603050405020304" pitchFamily="18" charset="0"/>
                <a:cs typeface="Times New Roman" panose="02020603050405020304" pitchFamily="18" charset="0"/>
              </a:rPr>
              <a:t>Nhiệm vụ:</a:t>
            </a:r>
          </a:p>
          <a:p>
            <a:pPr marL="685800" indent="-685800">
              <a:buFontTx/>
              <a:buChar char="-"/>
            </a:pPr>
            <a:r>
              <a:rPr lang="en-US" sz="4500">
                <a:latin typeface="Times New Roman" panose="02020603050405020304" pitchFamily="18" charset="0"/>
                <a:cs typeface="Times New Roman" panose="02020603050405020304" pitchFamily="18" charset="0"/>
              </a:rPr>
              <a:t>L</a:t>
            </a:r>
            <a:r>
              <a:rPr lang="en-US" sz="4500" b="0" i="0" u="none" strike="noStrike">
                <a:solidFill>
                  <a:srgbClr val="000000"/>
                </a:solidFill>
                <a:effectLst/>
                <a:latin typeface="Times New Roman" panose="02020603050405020304" pitchFamily="18" charset="0"/>
                <a:cs typeface="Times New Roman" panose="02020603050405020304" pitchFamily="18" charset="0"/>
              </a:rPr>
              <a:t>ên kế hoạch, quản lí tiến độ công việc</a:t>
            </a:r>
          </a:p>
          <a:p>
            <a:pPr marL="685800" indent="-685800">
              <a:buFontTx/>
              <a:buChar char="-"/>
            </a:pPr>
            <a:r>
              <a:rPr lang="en-US" sz="4500" b="0" i="0" u="none" strike="noStrike">
                <a:solidFill>
                  <a:srgbClr val="000000"/>
                </a:solidFill>
                <a:effectLst/>
                <a:latin typeface="Times New Roman" panose="02020603050405020304" pitchFamily="18" charset="0"/>
                <a:cs typeface="Times New Roman" panose="02020603050405020304" pitchFamily="18" charset="0"/>
              </a:rPr>
              <a:t>Lập trình app</a:t>
            </a:r>
          </a:p>
          <a:p>
            <a:pPr marL="685800" indent="-685800">
              <a:buFontTx/>
              <a:buChar char="-"/>
            </a:pPr>
            <a:r>
              <a:rPr lang="en-US" sz="4500" b="0" i="0" u="none" strike="noStrike">
                <a:solidFill>
                  <a:srgbClr val="000000"/>
                </a:solidFill>
                <a:effectLst/>
                <a:latin typeface="Times New Roman" panose="02020603050405020304" pitchFamily="18" charset="0"/>
                <a:cs typeface="Times New Roman" panose="02020603050405020304" pitchFamily="18" charset="0"/>
              </a:rPr>
              <a:t>Báo cáo</a:t>
            </a:r>
          </a:p>
          <a:p>
            <a:pPr marL="685800" indent="-685800">
              <a:buFontTx/>
              <a:buChar char="-"/>
            </a:pPr>
            <a:endParaRPr lang="en-US" sz="45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141">
          <a:extLst>
            <a:ext uri="{FF2B5EF4-FFF2-40B4-BE49-F238E27FC236}">
              <a16:creationId xmlns:a16="http://schemas.microsoft.com/office/drawing/2014/main" id="{ACFDE99D-7E92-8171-DE77-BBEF911D45AE}"/>
            </a:ext>
          </a:extLst>
        </p:cNvPr>
        <p:cNvGrpSpPr/>
        <p:nvPr/>
      </p:nvGrpSpPr>
      <p:grpSpPr>
        <a:xfrm>
          <a:off x="0" y="0"/>
          <a:ext cx="0" cy="0"/>
          <a:chOff x="0" y="0"/>
          <a:chExt cx="0" cy="0"/>
        </a:xfrm>
      </p:grpSpPr>
      <p:cxnSp>
        <p:nvCxnSpPr>
          <p:cNvPr id="144" name="Google Shape;144;p17">
            <a:extLst>
              <a:ext uri="{FF2B5EF4-FFF2-40B4-BE49-F238E27FC236}">
                <a16:creationId xmlns:a16="http://schemas.microsoft.com/office/drawing/2014/main" id="{2E05A26A-0829-E549-AA1A-AAC6297A73E6}"/>
              </a:ext>
            </a:extLst>
          </p:cNvPr>
          <p:cNvCxnSpPr/>
          <p:nvPr/>
        </p:nvCxnSpPr>
        <p:spPr>
          <a:xfrm rot="-5400000">
            <a:off x="4413625" y="5124450"/>
            <a:ext cx="10287000" cy="0"/>
          </a:xfrm>
          <a:prstGeom prst="straightConnector1">
            <a:avLst/>
          </a:prstGeom>
          <a:noFill/>
          <a:ln w="38100" cap="flat" cmpd="sng">
            <a:solidFill>
              <a:srgbClr val="333333"/>
            </a:solidFill>
            <a:prstDash val="solid"/>
            <a:round/>
            <a:headEnd type="none" w="sm" len="sm"/>
            <a:tailEnd type="none" w="sm" len="sm"/>
          </a:ln>
        </p:spPr>
      </p:cxnSp>
      <p:cxnSp>
        <p:nvCxnSpPr>
          <p:cNvPr id="145" name="Google Shape;145;p17">
            <a:extLst>
              <a:ext uri="{FF2B5EF4-FFF2-40B4-BE49-F238E27FC236}">
                <a16:creationId xmlns:a16="http://schemas.microsoft.com/office/drawing/2014/main" id="{FCCD2ABF-7044-5C2B-36EB-B7A073A97C74}"/>
              </a:ext>
            </a:extLst>
          </p:cNvPr>
          <p:cNvCxnSpPr/>
          <p:nvPr/>
        </p:nvCxnSpPr>
        <p:spPr>
          <a:xfrm rot="-5400000">
            <a:off x="4238625" y="5124450"/>
            <a:ext cx="10287000" cy="0"/>
          </a:xfrm>
          <a:prstGeom prst="straightConnector1">
            <a:avLst/>
          </a:prstGeom>
          <a:noFill/>
          <a:ln w="38100" cap="flat" cmpd="sng">
            <a:solidFill>
              <a:srgbClr val="333333"/>
            </a:solidFill>
            <a:prstDash val="solid"/>
            <a:round/>
            <a:headEnd type="none" w="sm" len="sm"/>
            <a:tailEnd type="none" w="sm" len="sm"/>
          </a:ln>
        </p:spPr>
      </p:cxnSp>
      <p:pic>
        <p:nvPicPr>
          <p:cNvPr id="3" name="Hình ảnh 2">
            <a:extLst>
              <a:ext uri="{FF2B5EF4-FFF2-40B4-BE49-F238E27FC236}">
                <a16:creationId xmlns:a16="http://schemas.microsoft.com/office/drawing/2014/main" id="{FAC0F7F3-3EB4-AC93-E7CE-E72D20139F3A}"/>
              </a:ext>
            </a:extLst>
          </p:cNvPr>
          <p:cNvPicPr>
            <a:picLocks noChangeAspect="1"/>
          </p:cNvPicPr>
          <p:nvPr/>
        </p:nvPicPr>
        <p:blipFill>
          <a:blip r:embed="rId3"/>
          <a:srcRect/>
          <a:stretch/>
        </p:blipFill>
        <p:spPr>
          <a:xfrm>
            <a:off x="2520545" y="1118184"/>
            <a:ext cx="4254308" cy="6400800"/>
          </a:xfrm>
          <a:prstGeom prst="rect">
            <a:avLst/>
          </a:prstGeom>
        </p:spPr>
      </p:pic>
      <p:sp>
        <p:nvSpPr>
          <p:cNvPr id="4" name="Hộp Văn bản 3">
            <a:extLst>
              <a:ext uri="{FF2B5EF4-FFF2-40B4-BE49-F238E27FC236}">
                <a16:creationId xmlns:a16="http://schemas.microsoft.com/office/drawing/2014/main" id="{8DCE9D37-C25D-0117-E980-36749173F736}"/>
              </a:ext>
            </a:extLst>
          </p:cNvPr>
          <p:cNvSpPr txBox="1"/>
          <p:nvPr/>
        </p:nvSpPr>
        <p:spPr>
          <a:xfrm>
            <a:off x="1820278" y="8061158"/>
            <a:ext cx="5654841" cy="1477328"/>
          </a:xfrm>
          <a:prstGeom prst="rect">
            <a:avLst/>
          </a:prstGeom>
          <a:noFill/>
        </p:spPr>
        <p:txBody>
          <a:bodyPr wrap="square" rtlCol="0">
            <a:spAutoFit/>
          </a:bodyPr>
          <a:lstStyle/>
          <a:p>
            <a:pPr algn="ctr"/>
            <a:r>
              <a:rPr lang="en-US" sz="4500">
                <a:latin typeface="Times New Roman" panose="02020603050405020304" pitchFamily="18" charset="0"/>
                <a:cs typeface="Times New Roman" panose="02020603050405020304" pitchFamily="18" charset="0"/>
              </a:rPr>
              <a:t>Nguyễn Tuấn Anh</a:t>
            </a:r>
          </a:p>
          <a:p>
            <a:pPr algn="ctr"/>
            <a:r>
              <a:rPr lang="en-US" sz="4500">
                <a:latin typeface="Times New Roman" panose="02020603050405020304" pitchFamily="18" charset="0"/>
                <a:cs typeface="Times New Roman" panose="02020603050405020304" pitchFamily="18" charset="0"/>
              </a:rPr>
              <a:t>20223855</a:t>
            </a:r>
          </a:p>
        </p:txBody>
      </p:sp>
      <p:sp>
        <p:nvSpPr>
          <p:cNvPr id="5" name="Hộp Văn bản 4">
            <a:extLst>
              <a:ext uri="{FF2B5EF4-FFF2-40B4-BE49-F238E27FC236}">
                <a16:creationId xmlns:a16="http://schemas.microsoft.com/office/drawing/2014/main" id="{2AC98647-6F4D-AA74-60D9-D39EF236D097}"/>
              </a:ext>
            </a:extLst>
          </p:cNvPr>
          <p:cNvSpPr txBox="1"/>
          <p:nvPr/>
        </p:nvSpPr>
        <p:spPr>
          <a:xfrm>
            <a:off x="11070056" y="3019841"/>
            <a:ext cx="6736680" cy="3554819"/>
          </a:xfrm>
          <a:prstGeom prst="rect">
            <a:avLst/>
          </a:prstGeom>
          <a:noFill/>
        </p:spPr>
        <p:txBody>
          <a:bodyPr wrap="square" rtlCol="0">
            <a:spAutoFit/>
          </a:bodyPr>
          <a:lstStyle/>
          <a:p>
            <a:r>
              <a:rPr lang="en-US" sz="4500">
                <a:latin typeface="Times New Roman" panose="02020603050405020304" pitchFamily="18" charset="0"/>
                <a:cs typeface="Times New Roman" panose="02020603050405020304" pitchFamily="18" charset="0"/>
              </a:rPr>
              <a:t>Nhiệm vụ:</a:t>
            </a:r>
          </a:p>
          <a:p>
            <a:pPr marL="685800" indent="-685800">
              <a:buFontTx/>
              <a:buChar char="-"/>
            </a:pPr>
            <a:r>
              <a:rPr lang="en-US" sz="4500">
                <a:latin typeface="Times New Roman" panose="02020603050405020304" pitchFamily="18" charset="0"/>
                <a:cs typeface="Times New Roman" panose="02020603050405020304" pitchFamily="18" charset="0"/>
              </a:rPr>
              <a:t>Đóng góp xây dựng sản phẩm</a:t>
            </a:r>
          </a:p>
          <a:p>
            <a:pPr marL="685800" indent="-685800">
              <a:buFontTx/>
              <a:buChar char="-"/>
            </a:pPr>
            <a:r>
              <a:rPr lang="en-US" sz="4500">
                <a:latin typeface="Times New Roman" panose="02020603050405020304" pitchFamily="18" charset="0"/>
                <a:cs typeface="Times New Roman" panose="02020603050405020304" pitchFamily="18" charset="0"/>
              </a:rPr>
              <a:t>Thuyết trình sản phẩm</a:t>
            </a:r>
            <a:endParaRPr lang="en-US" sz="45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endParaRPr lang="en-US" sz="4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45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141">
          <a:extLst>
            <a:ext uri="{FF2B5EF4-FFF2-40B4-BE49-F238E27FC236}">
              <a16:creationId xmlns:a16="http://schemas.microsoft.com/office/drawing/2014/main" id="{13CA176E-B857-5A02-329B-6DBA994751F7}"/>
            </a:ext>
          </a:extLst>
        </p:cNvPr>
        <p:cNvGrpSpPr/>
        <p:nvPr/>
      </p:nvGrpSpPr>
      <p:grpSpPr>
        <a:xfrm>
          <a:off x="0" y="0"/>
          <a:ext cx="0" cy="0"/>
          <a:chOff x="0" y="0"/>
          <a:chExt cx="0" cy="0"/>
        </a:xfrm>
      </p:grpSpPr>
      <p:cxnSp>
        <p:nvCxnSpPr>
          <p:cNvPr id="144" name="Google Shape;144;p17">
            <a:extLst>
              <a:ext uri="{FF2B5EF4-FFF2-40B4-BE49-F238E27FC236}">
                <a16:creationId xmlns:a16="http://schemas.microsoft.com/office/drawing/2014/main" id="{F90014F6-5BFF-BEB0-BFB0-0720A64EEAC6}"/>
              </a:ext>
            </a:extLst>
          </p:cNvPr>
          <p:cNvCxnSpPr/>
          <p:nvPr/>
        </p:nvCxnSpPr>
        <p:spPr>
          <a:xfrm rot="-5400000">
            <a:off x="4413625" y="5124450"/>
            <a:ext cx="10287000" cy="0"/>
          </a:xfrm>
          <a:prstGeom prst="straightConnector1">
            <a:avLst/>
          </a:prstGeom>
          <a:noFill/>
          <a:ln w="38100" cap="flat" cmpd="sng">
            <a:solidFill>
              <a:srgbClr val="333333"/>
            </a:solidFill>
            <a:prstDash val="solid"/>
            <a:round/>
            <a:headEnd type="none" w="sm" len="sm"/>
            <a:tailEnd type="none" w="sm" len="sm"/>
          </a:ln>
        </p:spPr>
      </p:cxnSp>
      <p:cxnSp>
        <p:nvCxnSpPr>
          <p:cNvPr id="145" name="Google Shape;145;p17">
            <a:extLst>
              <a:ext uri="{FF2B5EF4-FFF2-40B4-BE49-F238E27FC236}">
                <a16:creationId xmlns:a16="http://schemas.microsoft.com/office/drawing/2014/main" id="{37026547-F20A-B627-7DD5-11C6B89180E1}"/>
              </a:ext>
            </a:extLst>
          </p:cNvPr>
          <p:cNvCxnSpPr/>
          <p:nvPr/>
        </p:nvCxnSpPr>
        <p:spPr>
          <a:xfrm rot="-5400000">
            <a:off x="4238625" y="5124450"/>
            <a:ext cx="10287000" cy="0"/>
          </a:xfrm>
          <a:prstGeom prst="straightConnector1">
            <a:avLst/>
          </a:prstGeom>
          <a:noFill/>
          <a:ln w="38100" cap="flat" cmpd="sng">
            <a:solidFill>
              <a:srgbClr val="333333"/>
            </a:solidFill>
            <a:prstDash val="solid"/>
            <a:round/>
            <a:headEnd type="none" w="sm" len="sm"/>
            <a:tailEnd type="none" w="sm" len="sm"/>
          </a:ln>
        </p:spPr>
      </p:cxnSp>
      <p:pic>
        <p:nvPicPr>
          <p:cNvPr id="3" name="Hình ảnh 2">
            <a:extLst>
              <a:ext uri="{FF2B5EF4-FFF2-40B4-BE49-F238E27FC236}">
                <a16:creationId xmlns:a16="http://schemas.microsoft.com/office/drawing/2014/main" id="{F68C1777-FE9F-8118-55FE-A238C4B9C087}"/>
              </a:ext>
            </a:extLst>
          </p:cNvPr>
          <p:cNvPicPr>
            <a:picLocks noChangeAspect="1"/>
          </p:cNvPicPr>
          <p:nvPr/>
        </p:nvPicPr>
        <p:blipFill>
          <a:blip r:embed="rId3"/>
          <a:srcRect/>
          <a:stretch/>
        </p:blipFill>
        <p:spPr>
          <a:xfrm>
            <a:off x="2516014" y="1119703"/>
            <a:ext cx="4263369" cy="6397762"/>
          </a:xfrm>
          <a:prstGeom prst="rect">
            <a:avLst/>
          </a:prstGeom>
        </p:spPr>
      </p:pic>
      <p:sp>
        <p:nvSpPr>
          <p:cNvPr id="4" name="Hộp Văn bản 3">
            <a:extLst>
              <a:ext uri="{FF2B5EF4-FFF2-40B4-BE49-F238E27FC236}">
                <a16:creationId xmlns:a16="http://schemas.microsoft.com/office/drawing/2014/main" id="{BDE783AC-1948-E4A8-F97A-276B501CBE21}"/>
              </a:ext>
            </a:extLst>
          </p:cNvPr>
          <p:cNvSpPr txBox="1"/>
          <p:nvPr/>
        </p:nvSpPr>
        <p:spPr>
          <a:xfrm>
            <a:off x="1820278" y="8061158"/>
            <a:ext cx="5654841" cy="1477328"/>
          </a:xfrm>
          <a:prstGeom prst="rect">
            <a:avLst/>
          </a:prstGeom>
          <a:noFill/>
        </p:spPr>
        <p:txBody>
          <a:bodyPr wrap="square" rtlCol="0">
            <a:spAutoFit/>
          </a:bodyPr>
          <a:lstStyle/>
          <a:p>
            <a:pPr algn="ctr"/>
            <a:r>
              <a:rPr lang="en-US" sz="4500">
                <a:latin typeface="Times New Roman" panose="02020603050405020304" pitchFamily="18" charset="0"/>
                <a:cs typeface="Times New Roman" panose="02020603050405020304" pitchFamily="18" charset="0"/>
              </a:rPr>
              <a:t>Đinh Sỹ Đoàn</a:t>
            </a:r>
          </a:p>
          <a:p>
            <a:pPr algn="ctr"/>
            <a:r>
              <a:rPr lang="en-US" sz="4500">
                <a:solidFill>
                  <a:schemeClr val="dk1"/>
                </a:solidFill>
                <a:latin typeface="Times New Roman" panose="02020603050405020304" pitchFamily="18" charset="0"/>
                <a:cs typeface="Times New Roman" panose="02020603050405020304" pitchFamily="18" charset="0"/>
                <a:sym typeface="Ubuntu"/>
              </a:rPr>
              <a:t>20223910</a:t>
            </a:r>
            <a:endParaRPr lang="en-US" sz="4500">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54911389-56AC-F1D7-1D3E-3418E7485D74}"/>
              </a:ext>
            </a:extLst>
          </p:cNvPr>
          <p:cNvSpPr txBox="1"/>
          <p:nvPr/>
        </p:nvSpPr>
        <p:spPr>
          <a:xfrm>
            <a:off x="11070056" y="3019841"/>
            <a:ext cx="6736680" cy="3554819"/>
          </a:xfrm>
          <a:prstGeom prst="rect">
            <a:avLst/>
          </a:prstGeom>
          <a:noFill/>
        </p:spPr>
        <p:txBody>
          <a:bodyPr wrap="square" rtlCol="0">
            <a:spAutoFit/>
          </a:bodyPr>
          <a:lstStyle/>
          <a:p>
            <a:r>
              <a:rPr lang="en-US" sz="4500">
                <a:latin typeface="Times New Roman" panose="02020603050405020304" pitchFamily="18" charset="0"/>
                <a:cs typeface="Times New Roman" panose="02020603050405020304" pitchFamily="18" charset="0"/>
              </a:rPr>
              <a:t>Nhiệm vụ:</a:t>
            </a:r>
          </a:p>
          <a:p>
            <a:pPr marL="685800" indent="-685800">
              <a:buFontTx/>
              <a:buChar char="-"/>
            </a:pPr>
            <a:r>
              <a:rPr lang="en-US" sz="4500">
                <a:latin typeface="Times New Roman" panose="02020603050405020304" pitchFamily="18" charset="0"/>
                <a:cs typeface="Times New Roman" panose="02020603050405020304" pitchFamily="18" charset="0"/>
              </a:rPr>
              <a:t>Thiết kế database</a:t>
            </a:r>
            <a:endParaRPr lang="en-US" sz="45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4500" b="0" i="0" u="none" strike="noStrike">
                <a:solidFill>
                  <a:srgbClr val="000000"/>
                </a:solidFill>
                <a:effectLst/>
                <a:latin typeface="Times New Roman" panose="02020603050405020304" pitchFamily="18" charset="0"/>
                <a:cs typeface="Times New Roman" panose="02020603050405020304" pitchFamily="18" charset="0"/>
              </a:rPr>
              <a:t>Tìm hiểu thị trường</a:t>
            </a:r>
          </a:p>
          <a:p>
            <a:pPr marL="685800" indent="-685800">
              <a:buFontTx/>
              <a:buChar char="-"/>
            </a:pPr>
            <a:r>
              <a:rPr lang="en-US" sz="4500" b="0" i="0" u="none" strike="noStrike">
                <a:solidFill>
                  <a:srgbClr val="000000"/>
                </a:solidFill>
                <a:effectLst/>
                <a:latin typeface="Times New Roman" panose="02020603050405020304" pitchFamily="18" charset="0"/>
                <a:cs typeface="Times New Roman" panose="02020603050405020304" pitchFamily="18" charset="0"/>
              </a:rPr>
              <a:t>Báo cáo</a:t>
            </a:r>
          </a:p>
          <a:p>
            <a:pPr marL="685800" indent="-685800">
              <a:buFontTx/>
              <a:buChar char="-"/>
            </a:pPr>
            <a:endParaRPr lang="en-US" sz="45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855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EBEAEA"/>
        </a:solidFill>
        <a:effectLst/>
      </p:bgPr>
    </p:bg>
    <p:spTree>
      <p:nvGrpSpPr>
        <p:cNvPr id="1" name="Shape 141">
          <a:extLst>
            <a:ext uri="{FF2B5EF4-FFF2-40B4-BE49-F238E27FC236}">
              <a16:creationId xmlns:a16="http://schemas.microsoft.com/office/drawing/2014/main" id="{CFBB6933-F931-8AD6-AA92-5817C4AA4515}"/>
            </a:ext>
          </a:extLst>
        </p:cNvPr>
        <p:cNvGrpSpPr/>
        <p:nvPr/>
      </p:nvGrpSpPr>
      <p:grpSpPr>
        <a:xfrm>
          <a:off x="0" y="0"/>
          <a:ext cx="0" cy="0"/>
          <a:chOff x="0" y="0"/>
          <a:chExt cx="0" cy="0"/>
        </a:xfrm>
      </p:grpSpPr>
      <p:cxnSp>
        <p:nvCxnSpPr>
          <p:cNvPr id="144" name="Google Shape;144;p17">
            <a:extLst>
              <a:ext uri="{FF2B5EF4-FFF2-40B4-BE49-F238E27FC236}">
                <a16:creationId xmlns:a16="http://schemas.microsoft.com/office/drawing/2014/main" id="{645420E0-4840-C33C-9D52-FB541C2851E3}"/>
              </a:ext>
            </a:extLst>
          </p:cNvPr>
          <p:cNvCxnSpPr/>
          <p:nvPr/>
        </p:nvCxnSpPr>
        <p:spPr>
          <a:xfrm rot="-5400000">
            <a:off x="4413625" y="5124450"/>
            <a:ext cx="10287000" cy="0"/>
          </a:xfrm>
          <a:prstGeom prst="straightConnector1">
            <a:avLst/>
          </a:prstGeom>
          <a:noFill/>
          <a:ln w="38100" cap="flat" cmpd="sng">
            <a:solidFill>
              <a:srgbClr val="333333"/>
            </a:solidFill>
            <a:prstDash val="solid"/>
            <a:round/>
            <a:headEnd type="none" w="sm" len="sm"/>
            <a:tailEnd type="none" w="sm" len="sm"/>
          </a:ln>
        </p:spPr>
      </p:cxnSp>
      <p:cxnSp>
        <p:nvCxnSpPr>
          <p:cNvPr id="145" name="Google Shape;145;p17">
            <a:extLst>
              <a:ext uri="{FF2B5EF4-FFF2-40B4-BE49-F238E27FC236}">
                <a16:creationId xmlns:a16="http://schemas.microsoft.com/office/drawing/2014/main" id="{02FF21FE-663D-7B3D-99DA-143F54EAB9A5}"/>
              </a:ext>
            </a:extLst>
          </p:cNvPr>
          <p:cNvCxnSpPr/>
          <p:nvPr/>
        </p:nvCxnSpPr>
        <p:spPr>
          <a:xfrm rot="-5400000">
            <a:off x="4238625" y="5124450"/>
            <a:ext cx="10287000" cy="0"/>
          </a:xfrm>
          <a:prstGeom prst="straightConnector1">
            <a:avLst/>
          </a:prstGeom>
          <a:noFill/>
          <a:ln w="38100" cap="flat" cmpd="sng">
            <a:solidFill>
              <a:srgbClr val="333333"/>
            </a:solidFill>
            <a:prstDash val="solid"/>
            <a:round/>
            <a:headEnd type="none" w="sm" len="sm"/>
            <a:tailEnd type="none" w="sm" len="sm"/>
          </a:ln>
        </p:spPr>
      </p:cxnSp>
      <p:pic>
        <p:nvPicPr>
          <p:cNvPr id="3" name="Hình ảnh 2">
            <a:extLst>
              <a:ext uri="{FF2B5EF4-FFF2-40B4-BE49-F238E27FC236}">
                <a16:creationId xmlns:a16="http://schemas.microsoft.com/office/drawing/2014/main" id="{5A9A154D-CDCD-DC92-4F07-781874A9ED63}"/>
              </a:ext>
            </a:extLst>
          </p:cNvPr>
          <p:cNvPicPr>
            <a:picLocks noChangeAspect="1"/>
          </p:cNvPicPr>
          <p:nvPr/>
        </p:nvPicPr>
        <p:blipFill>
          <a:blip r:embed="rId3"/>
          <a:srcRect/>
          <a:stretch/>
        </p:blipFill>
        <p:spPr>
          <a:xfrm>
            <a:off x="2514099" y="1122704"/>
            <a:ext cx="4267200" cy="6391759"/>
          </a:xfrm>
          <a:prstGeom prst="rect">
            <a:avLst/>
          </a:prstGeom>
        </p:spPr>
      </p:pic>
      <p:sp>
        <p:nvSpPr>
          <p:cNvPr id="4" name="Hộp Văn bản 3">
            <a:extLst>
              <a:ext uri="{FF2B5EF4-FFF2-40B4-BE49-F238E27FC236}">
                <a16:creationId xmlns:a16="http://schemas.microsoft.com/office/drawing/2014/main" id="{C847E0A4-B7A0-FA07-85C3-E7E4720F3217}"/>
              </a:ext>
            </a:extLst>
          </p:cNvPr>
          <p:cNvSpPr txBox="1"/>
          <p:nvPr/>
        </p:nvSpPr>
        <p:spPr>
          <a:xfrm>
            <a:off x="1820278" y="8061158"/>
            <a:ext cx="5654841" cy="1477328"/>
          </a:xfrm>
          <a:prstGeom prst="rect">
            <a:avLst/>
          </a:prstGeom>
          <a:noFill/>
        </p:spPr>
        <p:txBody>
          <a:bodyPr wrap="square" rtlCol="0">
            <a:spAutoFit/>
          </a:bodyPr>
          <a:lstStyle/>
          <a:p>
            <a:pPr algn="ctr"/>
            <a:r>
              <a:rPr lang="en-US" sz="4500">
                <a:latin typeface="Times New Roman" panose="02020603050405020304" pitchFamily="18" charset="0"/>
                <a:cs typeface="Times New Roman" panose="02020603050405020304" pitchFamily="18" charset="0"/>
              </a:rPr>
              <a:t>Vũ Minh Đức</a:t>
            </a:r>
          </a:p>
          <a:p>
            <a:pPr algn="ctr"/>
            <a:r>
              <a:rPr lang="en-US" sz="4500">
                <a:latin typeface="Times New Roman" panose="02020603050405020304" pitchFamily="18" charset="0"/>
                <a:cs typeface="Times New Roman" panose="02020603050405020304" pitchFamily="18" charset="0"/>
              </a:rPr>
              <a:t>20223831</a:t>
            </a:r>
          </a:p>
        </p:txBody>
      </p:sp>
      <p:sp>
        <p:nvSpPr>
          <p:cNvPr id="5" name="Hộp Văn bản 4">
            <a:extLst>
              <a:ext uri="{FF2B5EF4-FFF2-40B4-BE49-F238E27FC236}">
                <a16:creationId xmlns:a16="http://schemas.microsoft.com/office/drawing/2014/main" id="{FC3D40D1-F9C8-08CF-28FC-3180052FD9EB}"/>
              </a:ext>
            </a:extLst>
          </p:cNvPr>
          <p:cNvSpPr txBox="1"/>
          <p:nvPr/>
        </p:nvSpPr>
        <p:spPr>
          <a:xfrm>
            <a:off x="11070056" y="3019841"/>
            <a:ext cx="6736680" cy="2862322"/>
          </a:xfrm>
          <a:prstGeom prst="rect">
            <a:avLst/>
          </a:prstGeom>
          <a:noFill/>
        </p:spPr>
        <p:txBody>
          <a:bodyPr wrap="square" rtlCol="0">
            <a:spAutoFit/>
          </a:bodyPr>
          <a:lstStyle/>
          <a:p>
            <a:r>
              <a:rPr lang="en-US" sz="4500">
                <a:latin typeface="Times New Roman" panose="02020603050405020304" pitchFamily="18" charset="0"/>
                <a:cs typeface="Times New Roman" panose="02020603050405020304" pitchFamily="18" charset="0"/>
              </a:rPr>
              <a:t>Nhiệm vụ:</a:t>
            </a:r>
          </a:p>
          <a:p>
            <a:pPr marL="685800" indent="-685800">
              <a:buFontTx/>
              <a:buChar char="-"/>
            </a:pPr>
            <a:r>
              <a:rPr lang="en-US" sz="4500">
                <a:latin typeface="Times New Roman" panose="02020603050405020304" pitchFamily="18" charset="0"/>
                <a:cs typeface="Times New Roman" panose="02020603050405020304" pitchFamily="18" charset="0"/>
              </a:rPr>
              <a:t>Xây dựng các tính năng</a:t>
            </a:r>
            <a:endParaRPr lang="en-US" sz="4500" b="0" i="0" u="none" strike="noStrike">
              <a:solidFill>
                <a:srgbClr val="000000"/>
              </a:solidFill>
              <a:effectLst/>
              <a:latin typeface="Times New Roman" panose="02020603050405020304" pitchFamily="18" charset="0"/>
              <a:cs typeface="Times New Roman" panose="02020603050405020304" pitchFamily="18" charset="0"/>
            </a:endParaRPr>
          </a:p>
          <a:p>
            <a:pPr marL="685800" indent="-685800">
              <a:buFontTx/>
              <a:buChar char="-"/>
            </a:pPr>
            <a:r>
              <a:rPr lang="en-US" sz="4500">
                <a:latin typeface="Times New Roman" panose="02020603050405020304" pitchFamily="18" charset="0"/>
                <a:cs typeface="Times New Roman" panose="02020603050405020304" pitchFamily="18" charset="0"/>
              </a:rPr>
              <a:t>Phát triển, bảo dưỡng phần mềm</a:t>
            </a:r>
            <a:endParaRPr lang="en-US" sz="4500" b="0" i="0" u="none" strike="noStrike">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11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99"/>
        <p:cNvGrpSpPr/>
        <p:nvPr/>
      </p:nvGrpSpPr>
      <p:grpSpPr>
        <a:xfrm>
          <a:off x="0" y="0"/>
          <a:ext cx="0" cy="0"/>
          <a:chOff x="0" y="0"/>
          <a:chExt cx="0" cy="0"/>
        </a:xfrm>
      </p:grpSpPr>
      <p:sp>
        <p:nvSpPr>
          <p:cNvPr id="102" name="Google Shape;102;p14"/>
          <p:cNvSpPr txBox="1"/>
          <p:nvPr/>
        </p:nvSpPr>
        <p:spPr>
          <a:xfrm>
            <a:off x="687607" y="1034715"/>
            <a:ext cx="6833938" cy="1301895"/>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endParaRPr/>
          </a:p>
          <a:p>
            <a:pPr marL="0" marR="0" lvl="0" indent="0" algn="ctr" rtl="0">
              <a:lnSpc>
                <a:spcPct val="90000"/>
              </a:lnSpc>
              <a:spcBef>
                <a:spcPts val="0"/>
              </a:spcBef>
              <a:spcAft>
                <a:spcPts val="0"/>
              </a:spcAft>
              <a:buNone/>
            </a:pPr>
            <a:r>
              <a:rPr lang="en-US" sz="8000" b="1" i="0" u="none" strike="noStrike" cap="none">
                <a:solidFill>
                  <a:srgbClr val="79A1BF"/>
                </a:solidFill>
                <a:latin typeface="Times New Roman" panose="02020603050405020304" pitchFamily="18" charset="0"/>
                <a:ea typeface="Ubuntu"/>
                <a:cs typeface="Times New Roman" panose="02020603050405020304" pitchFamily="18" charset="0"/>
                <a:sym typeface="Ubuntu"/>
              </a:rPr>
              <a:t>Mục tiêu dự án</a:t>
            </a:r>
            <a:endParaRPr sz="8000">
              <a:solidFill>
                <a:srgbClr val="79A1BF"/>
              </a:solidFill>
              <a:latin typeface="Times New Roman" panose="02020603050405020304" pitchFamily="18" charset="0"/>
              <a:cs typeface="Times New Roman" panose="02020603050405020304" pitchFamily="18" charset="0"/>
            </a:endParaRPr>
          </a:p>
        </p:txBody>
      </p:sp>
      <p:grpSp>
        <p:nvGrpSpPr>
          <p:cNvPr id="2" name="Nhóm 1">
            <a:extLst>
              <a:ext uri="{FF2B5EF4-FFF2-40B4-BE49-F238E27FC236}">
                <a16:creationId xmlns:a16="http://schemas.microsoft.com/office/drawing/2014/main" id="{29B2FACA-DB3A-AFD8-0063-B0B059425A67}"/>
              </a:ext>
            </a:extLst>
          </p:cNvPr>
          <p:cNvGrpSpPr/>
          <p:nvPr/>
        </p:nvGrpSpPr>
        <p:grpSpPr>
          <a:xfrm>
            <a:off x="1028700" y="3733905"/>
            <a:ext cx="6151752" cy="5262774"/>
            <a:chOff x="716694" y="3859712"/>
            <a:chExt cx="6151752" cy="5262774"/>
          </a:xfrm>
        </p:grpSpPr>
        <p:pic>
          <p:nvPicPr>
            <p:cNvPr id="101" name="Google Shape;101;p14"/>
            <p:cNvPicPr preferRelativeResize="0"/>
            <p:nvPr/>
          </p:nvPicPr>
          <p:blipFill rotWithShape="1">
            <a:blip r:embed="rId3">
              <a:alphaModFix/>
            </a:blip>
            <a:srcRect/>
            <a:stretch/>
          </p:blipFill>
          <p:spPr>
            <a:xfrm>
              <a:off x="4498667" y="4052591"/>
              <a:ext cx="1223083" cy="848185"/>
            </a:xfrm>
            <a:prstGeom prst="rect">
              <a:avLst/>
            </a:prstGeom>
            <a:noFill/>
            <a:ln>
              <a:noFill/>
            </a:ln>
          </p:spPr>
        </p:pic>
        <p:pic>
          <p:nvPicPr>
            <p:cNvPr id="112" name="Google Shape;112;p14"/>
            <p:cNvPicPr preferRelativeResize="0"/>
            <p:nvPr/>
          </p:nvPicPr>
          <p:blipFill rotWithShape="1">
            <a:blip r:embed="rId4">
              <a:alphaModFix/>
            </a:blip>
            <a:srcRect l="18397" r="15852"/>
            <a:stretch/>
          </p:blipFill>
          <p:spPr>
            <a:xfrm>
              <a:off x="716694" y="3859712"/>
              <a:ext cx="6151752" cy="5262774"/>
            </a:xfrm>
            <a:prstGeom prst="rect">
              <a:avLst/>
            </a:prstGeom>
            <a:noFill/>
            <a:ln>
              <a:noFill/>
            </a:ln>
          </p:spPr>
        </p:pic>
      </p:grpSp>
      <p:grpSp>
        <p:nvGrpSpPr>
          <p:cNvPr id="5" name="Nhóm 4">
            <a:extLst>
              <a:ext uri="{FF2B5EF4-FFF2-40B4-BE49-F238E27FC236}">
                <a16:creationId xmlns:a16="http://schemas.microsoft.com/office/drawing/2014/main" id="{1A91B88D-2E94-CE84-785C-64B1868CF686}"/>
              </a:ext>
            </a:extLst>
          </p:cNvPr>
          <p:cNvGrpSpPr/>
          <p:nvPr/>
        </p:nvGrpSpPr>
        <p:grpSpPr>
          <a:xfrm>
            <a:off x="8584122" y="1658790"/>
            <a:ext cx="9016271" cy="6232358"/>
            <a:chOff x="8525772" y="1034716"/>
            <a:chExt cx="9016271" cy="6232358"/>
          </a:xfrm>
        </p:grpSpPr>
        <p:sp>
          <p:nvSpPr>
            <p:cNvPr id="100" name="Google Shape;100;p14"/>
            <p:cNvSpPr/>
            <p:nvPr/>
          </p:nvSpPr>
          <p:spPr>
            <a:xfrm>
              <a:off x="8525772" y="1034716"/>
              <a:ext cx="9016271" cy="6232358"/>
            </a:xfrm>
            <a:custGeom>
              <a:avLst/>
              <a:gdLst/>
              <a:ahLst/>
              <a:cxnLst/>
              <a:rect l="l" t="t" r="r" b="b"/>
              <a:pathLst>
                <a:path w="4565728" h="1129879" extrusionOk="0">
                  <a:moveTo>
                    <a:pt x="16077" y="0"/>
                  </a:moveTo>
                  <a:lnTo>
                    <a:pt x="4549651" y="0"/>
                  </a:lnTo>
                  <a:cubicBezTo>
                    <a:pt x="4558530" y="0"/>
                    <a:pt x="4565728" y="7198"/>
                    <a:pt x="4565728" y="16077"/>
                  </a:cubicBezTo>
                  <a:lnTo>
                    <a:pt x="4565728" y="1113801"/>
                  </a:lnTo>
                  <a:cubicBezTo>
                    <a:pt x="4565728" y="1122681"/>
                    <a:pt x="4558530" y="1129879"/>
                    <a:pt x="4549651" y="1129879"/>
                  </a:cubicBezTo>
                  <a:lnTo>
                    <a:pt x="16077" y="1129879"/>
                  </a:lnTo>
                  <a:cubicBezTo>
                    <a:pt x="7198" y="1129879"/>
                    <a:pt x="0" y="1122681"/>
                    <a:pt x="0" y="1113801"/>
                  </a:cubicBezTo>
                  <a:lnTo>
                    <a:pt x="0" y="16077"/>
                  </a:lnTo>
                  <a:cubicBezTo>
                    <a:pt x="0" y="7198"/>
                    <a:pt x="7198" y="0"/>
                    <a:pt x="16077" y="0"/>
                  </a:cubicBezTo>
                  <a:close/>
                </a:path>
              </a:pathLst>
            </a:custGeom>
            <a:solidFill>
              <a:srgbClr val="FFFFFF"/>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Hộp Văn bản 3">
              <a:extLst>
                <a:ext uri="{FF2B5EF4-FFF2-40B4-BE49-F238E27FC236}">
                  <a16:creationId xmlns:a16="http://schemas.microsoft.com/office/drawing/2014/main" id="{0DDA7709-DDCE-FEE2-655B-0AF69076FAD2}"/>
                </a:ext>
              </a:extLst>
            </p:cNvPr>
            <p:cNvSpPr txBox="1"/>
            <p:nvPr/>
          </p:nvSpPr>
          <p:spPr>
            <a:xfrm>
              <a:off x="9144000" y="1612565"/>
              <a:ext cx="7820526" cy="4939814"/>
            </a:xfrm>
            <a:prstGeom prst="rect">
              <a:avLst/>
            </a:prstGeom>
            <a:noFill/>
          </p:spPr>
          <p:txBody>
            <a:bodyPr wrap="square" rtlCol="0">
              <a:spAutoFit/>
            </a:bodyPr>
            <a:lstStyle/>
            <a:p>
              <a:pPr marL="685800" indent="-685800" algn="just">
                <a:buFontTx/>
                <a:buChar char="-"/>
              </a:pPr>
              <a:r>
                <a:rPr lang="vi-VN" sz="4500">
                  <a:latin typeface="Times New Roman" panose="02020603050405020304" pitchFamily="18" charset="0"/>
                  <a:cs typeface="Times New Roman" panose="02020603050405020304" pitchFamily="18" charset="0"/>
                </a:rPr>
                <a:t>Xây dựng một phần mềm quản lí </a:t>
              </a:r>
              <a:r>
                <a:rPr lang="en-US" sz="4500">
                  <a:latin typeface="Times New Roman" panose="02020603050405020304" pitchFamily="18" charset="0"/>
                  <a:cs typeface="Times New Roman" panose="02020603050405020304" pitchFamily="18" charset="0"/>
                </a:rPr>
                <a:t>nhân sự </a:t>
              </a:r>
            </a:p>
            <a:p>
              <a:pPr marL="685800" indent="-685800" algn="just">
                <a:buFontTx/>
                <a:buChar char="-"/>
              </a:pPr>
              <a:r>
                <a:rPr lang="vi-VN" sz="4500">
                  <a:latin typeface="Times New Roman" panose="02020603050405020304" pitchFamily="18" charset="0"/>
                  <a:cs typeface="Times New Roman" panose="02020603050405020304" pitchFamily="18" charset="0"/>
                </a:rPr>
                <a:t>Thiết kế phần mềm với giao diện thân thiện, dễ sử dụng…​ ​ </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vi-VN" sz="4500">
                  <a:latin typeface="Times New Roman" panose="02020603050405020304" pitchFamily="18" charset="0"/>
                  <a:cs typeface="Times New Roman" panose="02020603050405020304" pitchFamily="18" charset="0"/>
                </a:rPr>
                <a:t>Rèn luyện tư duy phát triển phần mềm, kĩ năng làm việc nhóm, trao đổi thuyết trình</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16"/>
          <p:cNvSpPr txBox="1"/>
          <p:nvPr/>
        </p:nvSpPr>
        <p:spPr>
          <a:xfrm>
            <a:off x="1010050" y="816170"/>
            <a:ext cx="1147250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Công cụ quản lí trao đổi</a:t>
            </a:r>
            <a:endParaRPr sz="8000">
              <a:solidFill>
                <a:srgbClr val="F28383"/>
              </a:solidFill>
              <a:latin typeface="Times New Roman" panose="02020603050405020304" pitchFamily="18" charset="0"/>
              <a:cs typeface="Times New Roman" panose="02020603050405020304" pitchFamily="18" charset="0"/>
            </a:endParaRPr>
          </a:p>
        </p:txBody>
      </p:sp>
      <p:pic>
        <p:nvPicPr>
          <p:cNvPr id="137" name="Google Shape;137;p16"/>
          <p:cNvPicPr preferRelativeResize="0"/>
          <p:nvPr/>
        </p:nvPicPr>
        <p:blipFill rotWithShape="1">
          <a:blip r:embed="rId3">
            <a:alphaModFix/>
          </a:blip>
          <a:srcRect l="28985" t="8395" r="28989" b="10409"/>
          <a:stretch/>
        </p:blipFill>
        <p:spPr>
          <a:xfrm>
            <a:off x="12482556" y="3682861"/>
            <a:ext cx="5720074" cy="6216350"/>
          </a:xfrm>
          <a:prstGeom prst="rect">
            <a:avLst/>
          </a:prstGeom>
          <a:noFill/>
          <a:ln>
            <a:noFill/>
          </a:ln>
        </p:spPr>
      </p:pic>
      <p:grpSp>
        <p:nvGrpSpPr>
          <p:cNvPr id="3" name="Nhóm 2">
            <a:extLst>
              <a:ext uri="{FF2B5EF4-FFF2-40B4-BE49-F238E27FC236}">
                <a16:creationId xmlns:a16="http://schemas.microsoft.com/office/drawing/2014/main" id="{7B94BD1F-CB8C-1A22-F2FC-7B8FA641447F}"/>
              </a:ext>
            </a:extLst>
          </p:cNvPr>
          <p:cNvGrpSpPr/>
          <p:nvPr/>
        </p:nvGrpSpPr>
        <p:grpSpPr>
          <a:xfrm>
            <a:off x="1010050" y="2644727"/>
            <a:ext cx="12940628" cy="4997546"/>
            <a:chOff x="1010050" y="2697424"/>
            <a:chExt cx="12940628" cy="4997546"/>
          </a:xfrm>
        </p:grpSpPr>
        <p:grpSp>
          <p:nvGrpSpPr>
            <p:cNvPr id="131" name="Google Shape;131;p16"/>
            <p:cNvGrpSpPr/>
            <p:nvPr/>
          </p:nvGrpSpPr>
          <p:grpSpPr>
            <a:xfrm>
              <a:off x="1010050" y="2697424"/>
              <a:ext cx="12940628" cy="4997546"/>
              <a:chOff x="0" y="-47625"/>
              <a:chExt cx="3417660" cy="1436492"/>
            </a:xfrm>
          </p:grpSpPr>
          <p:sp>
            <p:nvSpPr>
              <p:cNvPr id="132" name="Google Shape;132;p16"/>
              <p:cNvSpPr/>
              <p:nvPr/>
            </p:nvSpPr>
            <p:spPr>
              <a:xfrm>
                <a:off x="0" y="2633"/>
                <a:ext cx="3417660" cy="1386234"/>
              </a:xfrm>
              <a:custGeom>
                <a:avLst/>
                <a:gdLst/>
                <a:ahLst/>
                <a:cxnLst/>
                <a:rect l="l" t="t" r="r" b="b"/>
                <a:pathLst>
                  <a:path w="3417660" h="1396709" extrusionOk="0">
                    <a:moveTo>
                      <a:pt x="0" y="0"/>
                    </a:moveTo>
                    <a:lnTo>
                      <a:pt x="3417660" y="0"/>
                    </a:lnTo>
                    <a:lnTo>
                      <a:pt x="3417660" y="1396709"/>
                    </a:lnTo>
                    <a:lnTo>
                      <a:pt x="0" y="1396709"/>
                    </a:lnTo>
                    <a:close/>
                  </a:path>
                </a:pathLst>
              </a:custGeom>
              <a:solidFill>
                <a:srgbClr val="000000">
                  <a:alpha val="0"/>
                </a:srgbClr>
              </a:solidFill>
              <a:ln w="38100" cap="flat" cmpd="sng">
                <a:solidFill>
                  <a:srgbClr val="333333"/>
                </a:solidFill>
                <a:prstDash val="solid"/>
                <a:round/>
                <a:headEnd type="none" w="sm" len="sm"/>
                <a:tailEnd type="none" w="sm" len="sm"/>
              </a:ln>
            </p:spPr>
            <p:txBody>
              <a:bodyPr/>
              <a:lstStyle/>
              <a:p>
                <a:endParaRPr lang="en-US"/>
              </a:p>
            </p:txBody>
          </p:sp>
          <p:sp>
            <p:nvSpPr>
              <p:cNvPr id="133" name="Google Shape;133;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Hộp Văn bản 1">
              <a:extLst>
                <a:ext uri="{FF2B5EF4-FFF2-40B4-BE49-F238E27FC236}">
                  <a16:creationId xmlns:a16="http://schemas.microsoft.com/office/drawing/2014/main" id="{0747058E-8696-CD3E-D33A-E28FF4D3C7E4}"/>
                </a:ext>
              </a:extLst>
            </p:cNvPr>
            <p:cNvSpPr txBox="1"/>
            <p:nvPr/>
          </p:nvSpPr>
          <p:spPr>
            <a:xfrm>
              <a:off x="1267966" y="3288914"/>
              <a:ext cx="11742822" cy="3554819"/>
            </a:xfrm>
            <a:prstGeom prst="rect">
              <a:avLst/>
            </a:prstGeom>
            <a:noFill/>
          </p:spPr>
          <p:txBody>
            <a:bodyPr wrap="square" rtlCol="0">
              <a:spAutoFit/>
            </a:bodyPr>
            <a:lstStyle/>
            <a:p>
              <a:pPr marL="685800" indent="-685800" algn="just">
                <a:buFontTx/>
                <a:buChar char="-"/>
              </a:pPr>
              <a:r>
                <a:rPr lang="en-US" sz="4500" b="1">
                  <a:solidFill>
                    <a:srgbClr val="9900CC"/>
                  </a:solidFill>
                  <a:latin typeface="Times New Roman" panose="02020603050405020304" pitchFamily="18" charset="0"/>
                  <a:cs typeface="Times New Roman" panose="02020603050405020304" pitchFamily="18" charset="0"/>
                </a:rPr>
                <a:t>Teams</a:t>
              </a:r>
              <a:r>
                <a:rPr lang="en-US" sz="4500">
                  <a:latin typeface="Times New Roman" panose="02020603050405020304" pitchFamily="18" charset="0"/>
                  <a:cs typeface="Times New Roman" panose="02020603050405020304" pitchFamily="18" charset="0"/>
                </a:rPr>
                <a:t>: Thực hiện các cuộc họp lên kế hoạch và báo cáo tiến độ công việc.</a:t>
              </a:r>
            </a:p>
            <a:p>
              <a:pPr marL="685800" indent="-685800" algn="just">
                <a:buFontTx/>
                <a:buChar char="-"/>
              </a:pPr>
              <a:r>
                <a:rPr lang="en-US" sz="4500" b="1">
                  <a:latin typeface="Times New Roman" panose="02020603050405020304" pitchFamily="18" charset="0"/>
                  <a:cs typeface="Times New Roman" panose="02020603050405020304" pitchFamily="18" charset="0"/>
                </a:rPr>
                <a:t>Github</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Công cụ quản lí dự án, lưu trữ code.​</a:t>
              </a:r>
              <a:endParaRPr lang="en-US" sz="4500">
                <a:latin typeface="Times New Roman" panose="02020603050405020304" pitchFamily="18" charset="0"/>
                <a:cs typeface="Times New Roman" panose="02020603050405020304" pitchFamily="18" charset="0"/>
              </a:endParaRPr>
            </a:p>
            <a:p>
              <a:pPr marL="685800" indent="-685800" algn="just">
                <a:buFontTx/>
                <a:buChar char="-"/>
              </a:pPr>
              <a:r>
                <a:rPr lang="en-US" sz="4500" b="1">
                  <a:solidFill>
                    <a:srgbClr val="00B0F0"/>
                  </a:solidFill>
                  <a:latin typeface="Times New Roman" panose="02020603050405020304" pitchFamily="18" charset="0"/>
                  <a:cs typeface="Times New Roman" panose="02020603050405020304" pitchFamily="18" charset="0"/>
                </a:rPr>
                <a:t>Zalo</a:t>
              </a:r>
              <a:r>
                <a:rPr lang="en-US" sz="4500">
                  <a:latin typeface="Times New Roman" panose="02020603050405020304" pitchFamily="18" charset="0"/>
                  <a:cs typeface="Times New Roman" panose="02020603050405020304" pitchFamily="18" charset="0"/>
                </a:rPr>
                <a:t>: </a:t>
              </a:r>
              <a:r>
                <a:rPr lang="vi-VN" sz="4500">
                  <a:latin typeface="Times New Roman" panose="02020603050405020304" pitchFamily="18" charset="0"/>
                  <a:cs typeface="Times New Roman" panose="02020603050405020304" pitchFamily="18" charset="0"/>
                </a:rPr>
                <a:t>Liên lạc trao đổi thông tin, công việc thường ngày giữa các thành viên.​</a:t>
              </a:r>
              <a:endParaRPr lang="en-US" sz="4500">
                <a:latin typeface="Times New Roman" panose="02020603050405020304" pitchFamily="18" charset="0"/>
                <a:cs typeface="Times New Roman" panose="02020603050405020304" pitchFamily="18" charset="0"/>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16"/>
        <p:cNvGrpSpPr/>
        <p:nvPr/>
      </p:nvGrpSpPr>
      <p:grpSpPr>
        <a:xfrm>
          <a:off x="0" y="0"/>
          <a:ext cx="0" cy="0"/>
          <a:chOff x="0" y="0"/>
          <a:chExt cx="0" cy="0"/>
        </a:xfrm>
      </p:grpSpPr>
      <p:grpSp>
        <p:nvGrpSpPr>
          <p:cNvPr id="117" name="Google Shape;117;p15"/>
          <p:cNvGrpSpPr/>
          <p:nvPr/>
        </p:nvGrpSpPr>
        <p:grpSpPr>
          <a:xfrm>
            <a:off x="-379924" y="-520930"/>
            <a:ext cx="19047848" cy="6590517"/>
            <a:chOff x="0" y="-57150"/>
            <a:chExt cx="5016717" cy="1735774"/>
          </a:xfrm>
        </p:grpSpPr>
        <p:sp>
          <p:nvSpPr>
            <p:cNvPr id="118" name="Google Shape;118;p15"/>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119" name="Google Shape;119;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0" name="Google Shape;120;p15"/>
          <p:cNvPicPr preferRelativeResize="0"/>
          <p:nvPr/>
        </p:nvPicPr>
        <p:blipFill rotWithShape="1">
          <a:blip r:embed="rId3">
            <a:alphaModFix/>
          </a:blip>
          <a:srcRect l="10692" r="10629"/>
          <a:stretch/>
        </p:blipFill>
        <p:spPr>
          <a:xfrm>
            <a:off x="2730100" y="613450"/>
            <a:ext cx="12830198" cy="9173200"/>
          </a:xfrm>
          <a:prstGeom prst="rect">
            <a:avLst/>
          </a:prstGeom>
          <a:noFill/>
          <a:ln>
            <a:noFill/>
          </a:ln>
        </p:spPr>
      </p:pic>
      <p:sp>
        <p:nvSpPr>
          <p:cNvPr id="121" name="Google Shape;121;p15"/>
          <p:cNvSpPr/>
          <p:nvPr/>
        </p:nvSpPr>
        <p:spPr>
          <a:xfrm>
            <a:off x="3261325" y="1208800"/>
            <a:ext cx="11766558" cy="7921065"/>
          </a:xfrm>
          <a:custGeom>
            <a:avLst/>
            <a:gdLst/>
            <a:ahLst/>
            <a:cxnLst/>
            <a:rect l="l" t="t" r="r" b="b"/>
            <a:pathLst>
              <a:path w="3106682" h="2088613" extrusionOk="0">
                <a:moveTo>
                  <a:pt x="0" y="0"/>
                </a:moveTo>
                <a:lnTo>
                  <a:pt x="3106682" y="0"/>
                </a:lnTo>
                <a:lnTo>
                  <a:pt x="3106682" y="2088613"/>
                </a:lnTo>
                <a:lnTo>
                  <a:pt x="0" y="2088613"/>
                </a:lnTo>
                <a:close/>
              </a:path>
            </a:pathLst>
          </a:custGeom>
          <a:solidFill>
            <a:srgbClr val="EBEAEA"/>
          </a:solidFill>
          <a:ln>
            <a:noFill/>
          </a:ln>
        </p:spPr>
        <p:txBody>
          <a:bodyPr/>
          <a:lstStyle/>
          <a:p>
            <a:endParaRPr lang="en-US"/>
          </a:p>
        </p:txBody>
      </p:sp>
      <p:sp>
        <p:nvSpPr>
          <p:cNvPr id="123" name="Google Shape;123;p15"/>
          <p:cNvSpPr txBox="1"/>
          <p:nvPr/>
        </p:nvSpPr>
        <p:spPr>
          <a:xfrm>
            <a:off x="4545192" y="2859477"/>
            <a:ext cx="9197615" cy="6420219"/>
          </a:xfrm>
          <a:prstGeom prst="rect">
            <a:avLst/>
          </a:prstGeom>
          <a:noFill/>
          <a:ln>
            <a:noFill/>
          </a:ln>
        </p:spPr>
        <p:txBody>
          <a:bodyPr spcFirstLastPara="1" wrap="square" lIns="0" tIns="0" rIns="0" bIns="0" anchor="t" anchorCtr="0">
            <a:spAutoFit/>
          </a:bodyPr>
          <a:lstStyle/>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Chưa có kinh nghiệm làm việc nhóm.</a:t>
            </a:r>
            <a:endParaRPr lang="vi-VN" sz="4500">
              <a:latin typeface="Times New Roman" panose="02020603050405020304" pitchFamily="18" charset="0"/>
              <a:cs typeface="Times New Roman" panose="02020603050405020304" pitchFamily="18" charset="0"/>
            </a:endParaRPr>
          </a:p>
          <a:p>
            <a:pPr marL="685800" marR="0" lvl="0" indent="-685800" algn="just" rtl="0">
              <a:lnSpc>
                <a:spcPct val="140000"/>
              </a:lnSpc>
              <a:spcBef>
                <a:spcPts val="0"/>
              </a:spcBef>
              <a:spcAft>
                <a:spcPts val="0"/>
              </a:spcAft>
              <a:buFontTx/>
              <a:buChar char="-"/>
            </a:pPr>
            <a:r>
              <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Kỹ năng xây dựng phần mềm chưa tốt.</a:t>
            </a:r>
            <a:endPar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just" rtl="0">
              <a:lnSpc>
                <a:spcPct val="140000"/>
              </a:lnSpc>
              <a:spcBef>
                <a:spcPts val="0"/>
              </a:spcBef>
              <a:spcAft>
                <a:spcPts val="0"/>
              </a:spcAft>
              <a:buFontTx/>
              <a:buChar char="-"/>
            </a:pPr>
            <a:r>
              <a:rPr lang="en-US"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Còn nhiều sai xót trong quá trình thiết kế, bảo trì sản phẩm.</a:t>
            </a:r>
            <a:endParaRPr lang="vi-VN" sz="4500" b="0" i="0" u="none" strike="noStrike" cap="none">
              <a:solidFill>
                <a:srgbClr val="000000"/>
              </a:solidFill>
              <a:latin typeface="Times New Roman" panose="02020603050405020304" pitchFamily="18" charset="0"/>
              <a:ea typeface="Ubuntu"/>
              <a:cs typeface="Times New Roman" panose="02020603050405020304" pitchFamily="18" charset="0"/>
              <a:sym typeface="Ubuntu"/>
            </a:endParaRPr>
          </a:p>
          <a:p>
            <a:pPr marL="685800" marR="0" lvl="0" indent="-685800" algn="l" rtl="0">
              <a:lnSpc>
                <a:spcPct val="140000"/>
              </a:lnSpc>
              <a:spcBef>
                <a:spcPts val="0"/>
              </a:spcBef>
              <a:spcAft>
                <a:spcPts val="0"/>
              </a:spcAft>
              <a:buFontTx/>
              <a:buChar char="-"/>
            </a:pPr>
            <a:endParaRPr/>
          </a:p>
          <a:p>
            <a:pPr marL="0" marR="0" lvl="0" indent="0" algn="l" rtl="0">
              <a:lnSpc>
                <a:spcPct val="140000"/>
              </a:lnSpc>
              <a:spcBef>
                <a:spcPts val="0"/>
              </a:spcBef>
              <a:spcAft>
                <a:spcPts val="0"/>
              </a:spcAft>
              <a:buNone/>
            </a:pPr>
            <a:endParaRPr/>
          </a:p>
        </p:txBody>
      </p:sp>
      <p:sp>
        <p:nvSpPr>
          <p:cNvPr id="125" name="Google Shape;125;p15"/>
          <p:cNvSpPr txBox="1"/>
          <p:nvPr/>
        </p:nvSpPr>
        <p:spPr>
          <a:xfrm>
            <a:off x="3534900" y="993634"/>
            <a:ext cx="11218200" cy="2006703"/>
          </a:xfrm>
          <a:prstGeom prst="rect">
            <a:avLst/>
          </a:prstGeom>
          <a:noFill/>
          <a:ln>
            <a:noFill/>
          </a:ln>
        </p:spPr>
        <p:txBody>
          <a:bodyPr spcFirstLastPara="1" wrap="square" lIns="0" tIns="0" rIns="0" bIns="0" anchor="t" anchorCtr="0">
            <a:spAutoFit/>
          </a:bodyPr>
          <a:lstStyle/>
          <a:p>
            <a:pPr marL="0" marR="0" lvl="1" indent="0" algn="ctr" rtl="0">
              <a:lnSpc>
                <a:spcPct val="163000"/>
              </a:lnSpc>
              <a:spcBef>
                <a:spcPts val="0"/>
              </a:spcBef>
              <a:spcAft>
                <a:spcPts val="0"/>
              </a:spcAft>
              <a:buNone/>
            </a:pPr>
            <a:r>
              <a:rPr lang="en-US" sz="80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Các khó khăn hay gặp</a:t>
            </a:r>
            <a:endParaRPr>
              <a:solidFill>
                <a:srgbClr val="4EBC9D"/>
              </a:solidFill>
              <a:latin typeface="Times New Roman" panose="02020603050405020304" pitchFamily="18" charset="0"/>
              <a:cs typeface="Times New Roman" panose="02020603050405020304" pitchFamily="18" charset="0"/>
            </a:endParaRPr>
          </a:p>
        </p:txBody>
      </p:sp>
      <p:pic>
        <p:nvPicPr>
          <p:cNvPr id="126" name="Google Shape;126;p15"/>
          <p:cNvPicPr preferRelativeResize="0"/>
          <p:nvPr/>
        </p:nvPicPr>
        <p:blipFill rotWithShape="1">
          <a:blip r:embed="rId4">
            <a:alphaModFix/>
          </a:blip>
          <a:srcRect l="25004" t="48156" r="36849" b="30707"/>
          <a:stretch/>
        </p:blipFill>
        <p:spPr>
          <a:xfrm>
            <a:off x="1708073" y="8312191"/>
            <a:ext cx="4048200" cy="126170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626045DC229B4BB7B7B3F8BFE9FE79" ma:contentTypeVersion="4" ma:contentTypeDescription="Create a new document." ma:contentTypeScope="" ma:versionID="a5fc3acd12c5ce11d841d193731a2246">
  <xsd:schema xmlns:xsd="http://www.w3.org/2001/XMLSchema" xmlns:xs="http://www.w3.org/2001/XMLSchema" xmlns:p="http://schemas.microsoft.com/office/2006/metadata/properties" xmlns:ns2="81891dcd-5e5d-4ee9-aaae-624ed4657cc8" targetNamespace="http://schemas.microsoft.com/office/2006/metadata/properties" ma:root="true" ma:fieldsID="fdcf2792bc227897d65c9ed4f83cc88d" ns2:_="">
    <xsd:import namespace="81891dcd-5e5d-4ee9-aaae-624ed4657c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91dcd-5e5d-4ee9-aaae-624ed4657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7FFB66-3F95-4CC8-8D0E-8CD48B3D225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17DAF0F-792A-4A5D-8E2E-AC79E47503E8}">
  <ds:schemaRefs>
    <ds:schemaRef ds:uri="http://schemas.microsoft.com/sharepoint/v3/contenttype/forms"/>
  </ds:schemaRefs>
</ds:datastoreItem>
</file>

<file path=customXml/itemProps3.xml><?xml version="1.0" encoding="utf-8"?>
<ds:datastoreItem xmlns:ds="http://schemas.openxmlformats.org/officeDocument/2006/customXml" ds:itemID="{66318E02-62B8-4C5B-89D9-54606EA11E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91dcd-5e5d-4ee9-aaae-624ed4657c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313</TotalTime>
  <Words>1102</Words>
  <Application>Microsoft Office PowerPoint</Application>
  <PresentationFormat>Custom</PresentationFormat>
  <Paragraphs>225</Paragraphs>
  <Slides>28</Slides>
  <Notes>28</Notes>
  <HiddenSlides>17</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Vu Minh Duc 20233339</cp:lastModifiedBy>
  <cp:revision>7</cp:revision>
  <dcterms:modified xsi:type="dcterms:W3CDTF">2025-03-12T06:53:54Z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0x01010079626045DC229B4BB7B7B3F8BFE9FE79</vt:lpwstr>
  </property>
</Properties>
</file>